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78" r:id="rId5"/>
    <p:sldId id="279" r:id="rId6"/>
    <p:sldId id="294" r:id="rId7"/>
    <p:sldId id="282" r:id="rId8"/>
    <p:sldId id="289" r:id="rId9"/>
    <p:sldId id="286" r:id="rId10"/>
    <p:sldId id="288" r:id="rId11"/>
    <p:sldId id="292" r:id="rId12"/>
    <p:sldId id="290" r:id="rId13"/>
    <p:sldId id="291" r:id="rId14"/>
    <p:sldId id="283" r:id="rId15"/>
    <p:sldId id="284" r:id="rId16"/>
    <p:sldId id="262" r:id="rId17"/>
    <p:sldId id="261" r:id="rId18"/>
    <p:sldId id="268" r:id="rId19"/>
    <p:sldId id="265" r:id="rId20"/>
    <p:sldId id="266" r:id="rId21"/>
    <p:sldId id="270" r:id="rId22"/>
    <p:sldId id="269" r:id="rId23"/>
    <p:sldId id="296" r:id="rId24"/>
    <p:sldId id="297" r:id="rId25"/>
    <p:sldId id="271" r:id="rId26"/>
    <p:sldId id="298" r:id="rId27"/>
    <p:sldId id="299" r:id="rId28"/>
    <p:sldId id="276" r:id="rId29"/>
    <p:sldId id="273" r:id="rId30"/>
    <p:sldId id="272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Maven Pro" panose="020B0604020202020204" charset="0"/>
      <p:regular r:id="rId34"/>
      <p:bold r:id="rId35"/>
    </p:embeddedFont>
    <p:embeddedFont>
      <p:font typeface="Merriweather" panose="020B060402020202020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lay Meltem Yıldırı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A8F2F-8E12-495D-BB49-3A75F58C3B82}" v="182" dt="2021-02-14T17:54:54.461"/>
    <p1510:client id="{39F243D9-EA4C-4071-B701-79585DB1A840}" v="24" dt="2021-02-14T06:54:20.396"/>
    <p1510:client id="{9A29333B-CF3A-4DC1-BF1C-C45929E1DB86}" v="178" dt="2021-02-14T18:41:51.592"/>
    <p1510:client id="{C7F4FB33-2314-4EA1-A71D-96BAE2F8A20C}" v="144" dt="2021-02-14T20:25:21.269"/>
    <p1510:client id="{CB2C3E61-30BC-4B1D-B633-696B086FEAC1}" v="1729" dt="2021-02-14T20:32:23.483"/>
    <p1510:client id="{E3021234-33E0-4383-9E0E-A8064827811B}" v="68" dt="2021-02-14T17:21:24.070"/>
  </p1510:revLst>
</p1510:revInfo>
</file>

<file path=ppt/tableStyles.xml><?xml version="1.0" encoding="utf-8"?>
<a:tblStyleLst xmlns:a="http://schemas.openxmlformats.org/drawingml/2006/main" def="{0ADB3AFA-C1AC-410F-A827-C7824FF816BA}">
  <a:tblStyle styleId="{0ADB3AFA-C1AC-410F-A827-C7824FF816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f Gündoğan" userId="72fe908b01e4b85a" providerId="LiveId" clId="{2B0010A5-8468-40FA-9B71-AFAAAF50A919}"/>
    <pc:docChg chg="undo custSel addSld delSld modSld sldOrd">
      <pc:chgData name="Elif Gündoğan" userId="72fe908b01e4b85a" providerId="LiveId" clId="{2B0010A5-8468-40FA-9B71-AFAAAF50A919}" dt="2021-02-14T11:15:44.915" v="2719" actId="20577"/>
      <pc:docMkLst>
        <pc:docMk/>
      </pc:docMkLst>
      <pc:sldChg chg="modSp mod">
        <pc:chgData name="Elif Gündoğan" userId="72fe908b01e4b85a" providerId="LiveId" clId="{2B0010A5-8468-40FA-9B71-AFAAAF50A919}" dt="2021-02-14T11:15:44.915" v="2719" actId="20577"/>
        <pc:sldMkLst>
          <pc:docMk/>
          <pc:sldMk cId="0" sldId="257"/>
        </pc:sldMkLst>
        <pc:spChg chg="mod">
          <ac:chgData name="Elif Gündoğan" userId="72fe908b01e4b85a" providerId="LiveId" clId="{2B0010A5-8468-40FA-9B71-AFAAAF50A919}" dt="2021-02-14T11:15:44.915" v="2719" actId="20577"/>
          <ac:spMkLst>
            <pc:docMk/>
            <pc:sldMk cId="0" sldId="257"/>
            <ac:spMk id="73" creationId="{00000000-0000-0000-0000-000000000000}"/>
          </ac:spMkLst>
        </pc:spChg>
      </pc:sldChg>
      <pc:sldChg chg="del">
        <pc:chgData name="Elif Gündoğan" userId="72fe908b01e4b85a" providerId="LiveId" clId="{2B0010A5-8468-40FA-9B71-AFAAAF50A919}" dt="2021-02-14T07:09:21.963" v="617" actId="47"/>
        <pc:sldMkLst>
          <pc:docMk/>
          <pc:sldMk cId="0" sldId="259"/>
        </pc:sldMkLst>
      </pc:sldChg>
      <pc:sldChg chg="del">
        <pc:chgData name="Elif Gündoğan" userId="72fe908b01e4b85a" providerId="LiveId" clId="{2B0010A5-8468-40FA-9B71-AFAAAF50A919}" dt="2021-02-14T07:16:54.497" v="780" actId="47"/>
        <pc:sldMkLst>
          <pc:docMk/>
          <pc:sldMk cId="0" sldId="260"/>
        </pc:sldMkLst>
      </pc:sldChg>
      <pc:sldChg chg="del">
        <pc:chgData name="Elif Gündoğan" userId="72fe908b01e4b85a" providerId="LiveId" clId="{2B0010A5-8468-40FA-9B71-AFAAAF50A919}" dt="2021-02-14T07:18:37.218" v="783" actId="2696"/>
        <pc:sldMkLst>
          <pc:docMk/>
          <pc:sldMk cId="0" sldId="263"/>
        </pc:sldMkLst>
      </pc:sldChg>
      <pc:sldChg chg="add del">
        <pc:chgData name="Elif Gündoğan" userId="72fe908b01e4b85a" providerId="LiveId" clId="{2B0010A5-8468-40FA-9B71-AFAAAF50A919}" dt="2021-02-14T08:35:48.040" v="1271" actId="2696"/>
        <pc:sldMkLst>
          <pc:docMk/>
          <pc:sldMk cId="640580549" sldId="263"/>
        </pc:sldMkLst>
      </pc:sldChg>
      <pc:sldChg chg="add">
        <pc:chgData name="Elif Gündoğan" userId="72fe908b01e4b85a" providerId="LiveId" clId="{2B0010A5-8468-40FA-9B71-AFAAAF50A919}" dt="2021-02-14T08:35:54.049" v="1272"/>
        <pc:sldMkLst>
          <pc:docMk/>
          <pc:sldMk cId="4236258401" sldId="263"/>
        </pc:sldMkLst>
      </pc:sldChg>
      <pc:sldChg chg="del">
        <pc:chgData name="Elif Gündoğan" userId="72fe908b01e4b85a" providerId="LiveId" clId="{2B0010A5-8468-40FA-9B71-AFAAAF50A919}" dt="2021-02-14T07:18:37.218" v="783" actId="2696"/>
        <pc:sldMkLst>
          <pc:docMk/>
          <pc:sldMk cId="0" sldId="264"/>
        </pc:sldMkLst>
      </pc:sldChg>
      <pc:sldChg chg="add del">
        <pc:chgData name="Elif Gündoğan" userId="72fe908b01e4b85a" providerId="LiveId" clId="{2B0010A5-8468-40FA-9B71-AFAAAF50A919}" dt="2021-02-14T08:35:48.040" v="1271" actId="2696"/>
        <pc:sldMkLst>
          <pc:docMk/>
          <pc:sldMk cId="1830428526" sldId="264"/>
        </pc:sldMkLst>
      </pc:sldChg>
      <pc:sldChg chg="add">
        <pc:chgData name="Elif Gündoğan" userId="72fe908b01e4b85a" providerId="LiveId" clId="{2B0010A5-8468-40FA-9B71-AFAAAF50A919}" dt="2021-02-14T08:35:54.049" v="1272"/>
        <pc:sldMkLst>
          <pc:docMk/>
          <pc:sldMk cId="2358171167" sldId="264"/>
        </pc:sldMkLst>
      </pc:sldChg>
      <pc:sldChg chg="del ord">
        <pc:chgData name="Elif Gündoğan" userId="72fe908b01e4b85a" providerId="LiveId" clId="{2B0010A5-8468-40FA-9B71-AFAAAF50A919}" dt="2021-02-14T07:18:37.218" v="783" actId="2696"/>
        <pc:sldMkLst>
          <pc:docMk/>
          <pc:sldMk cId="0" sldId="267"/>
        </pc:sldMkLst>
      </pc:sldChg>
      <pc:sldChg chg="add del ord">
        <pc:chgData name="Elif Gündoğan" userId="72fe908b01e4b85a" providerId="LiveId" clId="{2B0010A5-8468-40FA-9B71-AFAAAF50A919}" dt="2021-02-14T08:35:48.040" v="1271" actId="2696"/>
        <pc:sldMkLst>
          <pc:docMk/>
          <pc:sldMk cId="174381074" sldId="267"/>
        </pc:sldMkLst>
      </pc:sldChg>
      <pc:sldChg chg="add">
        <pc:chgData name="Elif Gündoğan" userId="72fe908b01e4b85a" providerId="LiveId" clId="{2B0010A5-8468-40FA-9B71-AFAAAF50A919}" dt="2021-02-14T08:35:54.049" v="1272"/>
        <pc:sldMkLst>
          <pc:docMk/>
          <pc:sldMk cId="3555904549" sldId="267"/>
        </pc:sldMkLst>
      </pc:sldChg>
      <pc:sldChg chg="del">
        <pc:chgData name="Elif Gündoğan" userId="72fe908b01e4b85a" providerId="LiveId" clId="{2B0010A5-8468-40FA-9B71-AFAAAF50A919}" dt="2021-02-14T06:55:28.500" v="1" actId="47"/>
        <pc:sldMkLst>
          <pc:docMk/>
          <pc:sldMk cId="39722352" sldId="277"/>
        </pc:sldMkLst>
      </pc:sldChg>
      <pc:sldChg chg="modSp add mod">
        <pc:chgData name="Elif Gündoğan" userId="72fe908b01e4b85a" providerId="LiveId" clId="{2B0010A5-8468-40FA-9B71-AFAAAF50A919}" dt="2021-02-14T06:55:38.498" v="21" actId="20577"/>
        <pc:sldMkLst>
          <pc:docMk/>
          <pc:sldMk cId="0" sldId="278"/>
        </pc:sldMkLst>
        <pc:spChg chg="mod">
          <ac:chgData name="Elif Gündoğan" userId="72fe908b01e4b85a" providerId="LiveId" clId="{2B0010A5-8468-40FA-9B71-AFAAAF50A919}" dt="2021-02-14T06:55:38.498" v="21" actId="20577"/>
          <ac:spMkLst>
            <pc:docMk/>
            <pc:sldMk cId="0" sldId="278"/>
            <ac:spMk id="108" creationId="{00000000-0000-0000-0000-000000000000}"/>
          </ac:spMkLst>
        </pc:spChg>
      </pc:sldChg>
      <pc:sldChg chg="addSp delSp modSp add mod">
        <pc:chgData name="Elif Gündoğan" userId="72fe908b01e4b85a" providerId="LiveId" clId="{2B0010A5-8468-40FA-9B71-AFAAAF50A919}" dt="2021-02-14T07:15:59.627" v="778" actId="1076"/>
        <pc:sldMkLst>
          <pc:docMk/>
          <pc:sldMk cId="2160192622" sldId="279"/>
        </pc:sldMkLst>
        <pc:spChg chg="add mod">
          <ac:chgData name="Elif Gündoğan" userId="72fe908b01e4b85a" providerId="LiveId" clId="{2B0010A5-8468-40FA-9B71-AFAAAF50A919}" dt="2021-02-14T07:15:59.627" v="778" actId="1076"/>
          <ac:spMkLst>
            <pc:docMk/>
            <pc:sldMk cId="2160192622" sldId="279"/>
            <ac:spMk id="14" creationId="{411A5DA5-4F85-4F62-8DB2-ECA4FA20BA8D}"/>
          </ac:spMkLst>
        </pc:spChg>
        <pc:spChg chg="mod">
          <ac:chgData name="Elif Gündoğan" userId="72fe908b01e4b85a" providerId="LiveId" clId="{2B0010A5-8468-40FA-9B71-AFAAAF50A919}" dt="2021-02-14T06:57:34.747" v="51" actId="20577"/>
          <ac:spMkLst>
            <pc:docMk/>
            <pc:sldMk cId="2160192622" sldId="279"/>
            <ac:spMk id="108" creationId="{00000000-0000-0000-0000-000000000000}"/>
          </ac:spMkLst>
        </pc:spChg>
        <pc:spChg chg="del mod">
          <ac:chgData name="Elif Gündoğan" userId="72fe908b01e4b85a" providerId="LiveId" clId="{2B0010A5-8468-40FA-9B71-AFAAAF50A919}" dt="2021-02-14T07:13:36.335" v="694" actId="21"/>
          <ac:spMkLst>
            <pc:docMk/>
            <pc:sldMk cId="2160192622" sldId="279"/>
            <ac:spMk id="109" creationId="{00000000-0000-0000-0000-000000000000}"/>
          </ac:spMkLst>
        </pc:spChg>
        <pc:spChg chg="add del mod">
          <ac:chgData name="Elif Gündoğan" userId="72fe908b01e4b85a" providerId="LiveId" clId="{2B0010A5-8468-40FA-9B71-AFAAAF50A919}" dt="2021-02-14T07:12:22.137" v="639" actId="14100"/>
          <ac:spMkLst>
            <pc:docMk/>
            <pc:sldMk cId="2160192622" sldId="279"/>
            <ac:spMk id="110" creationId="{00000000-0000-0000-0000-000000000000}"/>
          </ac:spMkLst>
        </pc:spChg>
        <pc:spChg chg="add del mod">
          <ac:chgData name="Elif Gündoğan" userId="72fe908b01e4b85a" providerId="LiveId" clId="{2B0010A5-8468-40FA-9B71-AFAAAF50A919}" dt="2021-02-14T06:57:24.827" v="32" actId="478"/>
          <ac:spMkLst>
            <pc:docMk/>
            <pc:sldMk cId="2160192622" sldId="279"/>
            <ac:spMk id="116" creationId="{00000000-0000-0000-0000-000000000000}"/>
          </ac:spMkLst>
        </pc:spChg>
        <pc:picChg chg="add del mod">
          <ac:chgData name="Elif Gündoğan" userId="72fe908b01e4b85a" providerId="LiveId" clId="{2B0010A5-8468-40FA-9B71-AFAAAF50A919}" dt="2021-02-14T07:12:39.923" v="642" actId="21"/>
          <ac:picMkLst>
            <pc:docMk/>
            <pc:sldMk cId="2160192622" sldId="279"/>
            <ac:picMk id="12" creationId="{68517C63-5057-44B1-BFE8-879324EC8220}"/>
          </ac:picMkLst>
        </pc:picChg>
        <pc:picChg chg="add del mod">
          <ac:chgData name="Elif Gündoğan" userId="72fe908b01e4b85a" providerId="LiveId" clId="{2B0010A5-8468-40FA-9B71-AFAAAF50A919}" dt="2021-02-14T07:14:41.751" v="745" actId="21"/>
          <ac:picMkLst>
            <pc:docMk/>
            <pc:sldMk cId="2160192622" sldId="279"/>
            <ac:picMk id="13" creationId="{D227757A-6989-49E4-A985-94F879054EBF}"/>
          </ac:picMkLst>
        </pc:picChg>
        <pc:picChg chg="add del">
          <ac:chgData name="Elif Gündoğan" userId="72fe908b01e4b85a" providerId="LiveId" clId="{2B0010A5-8468-40FA-9B71-AFAAAF50A919}" dt="2021-02-14T06:57:23.538" v="31" actId="478"/>
          <ac:picMkLst>
            <pc:docMk/>
            <pc:sldMk cId="2160192622" sldId="279"/>
            <ac:picMk id="111" creationId="{00000000-0000-0000-0000-000000000000}"/>
          </ac:picMkLst>
        </pc:picChg>
      </pc:sldChg>
      <pc:sldChg chg="addSp delSp modSp add del mod">
        <pc:chgData name="Elif Gündoğan" userId="72fe908b01e4b85a" providerId="LiveId" clId="{2B0010A5-8468-40FA-9B71-AFAAAF50A919}" dt="2021-02-14T07:16:01.244" v="779" actId="47"/>
        <pc:sldMkLst>
          <pc:docMk/>
          <pc:sldMk cId="3967531683" sldId="280"/>
        </pc:sldMkLst>
        <pc:spChg chg="add del mod">
          <ac:chgData name="Elif Gündoğan" userId="72fe908b01e4b85a" providerId="LiveId" clId="{2B0010A5-8468-40FA-9B71-AFAAAF50A919}" dt="2021-02-14T07:15:56.117" v="776" actId="21"/>
          <ac:spMkLst>
            <pc:docMk/>
            <pc:sldMk cId="3967531683" sldId="280"/>
            <ac:spMk id="13" creationId="{61B1527C-9C56-424D-B051-3A9387252F28}"/>
          </ac:spMkLst>
        </pc:spChg>
        <pc:spChg chg="del">
          <ac:chgData name="Elif Gündoğan" userId="72fe908b01e4b85a" providerId="LiveId" clId="{2B0010A5-8468-40FA-9B71-AFAAAF50A919}" dt="2021-02-14T07:09:38.312" v="621" actId="478"/>
          <ac:spMkLst>
            <pc:docMk/>
            <pc:sldMk cId="3967531683" sldId="280"/>
            <ac:spMk id="110" creationId="{00000000-0000-0000-0000-000000000000}"/>
          </ac:spMkLst>
        </pc:spChg>
        <pc:picChg chg="add del mod">
          <ac:chgData name="Elif Gündoğan" userId="72fe908b01e4b85a" providerId="LiveId" clId="{2B0010A5-8468-40FA-9B71-AFAAAF50A919}" dt="2021-02-14T07:12:12.775" v="636" actId="21"/>
          <ac:picMkLst>
            <pc:docMk/>
            <pc:sldMk cId="3967531683" sldId="280"/>
            <ac:picMk id="3" creationId="{F95FA7D1-B45F-4BE1-B90D-6568996A11A5}"/>
          </ac:picMkLst>
        </pc:picChg>
        <pc:picChg chg="add del mod">
          <ac:chgData name="Elif Gündoğan" userId="72fe908b01e4b85a" providerId="LiveId" clId="{2B0010A5-8468-40FA-9B71-AFAAAF50A919}" dt="2021-02-14T07:13:41.769" v="697" actId="21"/>
          <ac:picMkLst>
            <pc:docMk/>
            <pc:sldMk cId="3967531683" sldId="280"/>
            <ac:picMk id="12" creationId="{8B77E3EA-BDEB-48AC-B93D-486879A7C2C6}"/>
          </ac:picMkLst>
        </pc:picChg>
      </pc:sldChg>
      <pc:sldChg chg="new del">
        <pc:chgData name="Elif Gündoğan" userId="72fe908b01e4b85a" providerId="LiveId" clId="{2B0010A5-8468-40FA-9B71-AFAAAF50A919}" dt="2021-02-14T07:14:10.787" v="706" actId="47"/>
        <pc:sldMkLst>
          <pc:docMk/>
          <pc:sldMk cId="4187822210" sldId="281"/>
        </pc:sldMkLst>
      </pc:sldChg>
      <pc:sldChg chg="addSp delSp modSp add mod">
        <pc:chgData name="Elif Gündoğan" userId="72fe908b01e4b85a" providerId="LiveId" clId="{2B0010A5-8468-40FA-9B71-AFAAAF50A919}" dt="2021-02-14T07:14:49.273" v="748" actId="1076"/>
        <pc:sldMkLst>
          <pc:docMk/>
          <pc:sldMk cId="4226028850" sldId="282"/>
        </pc:sldMkLst>
        <pc:spChg chg="del">
          <ac:chgData name="Elif Gündoğan" userId="72fe908b01e4b85a" providerId="LiveId" clId="{2B0010A5-8468-40FA-9B71-AFAAAF50A919}" dt="2021-02-14T07:14:45.639" v="746" actId="478"/>
          <ac:spMkLst>
            <pc:docMk/>
            <pc:sldMk cId="4226028850" sldId="282"/>
            <ac:spMk id="13" creationId="{61B1527C-9C56-424D-B051-3A9387252F28}"/>
          </ac:spMkLst>
        </pc:spChg>
        <pc:spChg chg="mod">
          <ac:chgData name="Elif Gündoğan" userId="72fe908b01e4b85a" providerId="LiveId" clId="{2B0010A5-8468-40FA-9B71-AFAAAF50A919}" dt="2021-02-14T07:14:34.922" v="744" actId="20577"/>
          <ac:spMkLst>
            <pc:docMk/>
            <pc:sldMk cId="4226028850" sldId="282"/>
            <ac:spMk id="108" creationId="{00000000-0000-0000-0000-000000000000}"/>
          </ac:spMkLst>
        </pc:spChg>
        <pc:picChg chg="add mod">
          <ac:chgData name="Elif Gündoğan" userId="72fe908b01e4b85a" providerId="LiveId" clId="{2B0010A5-8468-40FA-9B71-AFAAAF50A919}" dt="2021-02-14T07:14:49.273" v="748" actId="1076"/>
          <ac:picMkLst>
            <pc:docMk/>
            <pc:sldMk cId="4226028850" sldId="282"/>
            <ac:picMk id="10" creationId="{CC334096-253D-46F9-8478-A61EA55B8059}"/>
          </ac:picMkLst>
        </pc:picChg>
      </pc:sldChg>
      <pc:sldChg chg="addSp delSp modSp add mod">
        <pc:chgData name="Elif Gündoğan" userId="72fe908b01e4b85a" providerId="LiveId" clId="{2B0010A5-8468-40FA-9B71-AFAAAF50A919}" dt="2021-02-14T08:13:32.460" v="842" actId="1076"/>
        <pc:sldMkLst>
          <pc:docMk/>
          <pc:sldMk cId="2512010066" sldId="283"/>
        </pc:sldMkLst>
        <pc:spChg chg="add del mod">
          <ac:chgData name="Elif Gündoğan" userId="72fe908b01e4b85a" providerId="LiveId" clId="{2B0010A5-8468-40FA-9B71-AFAAAF50A919}" dt="2021-02-14T08:06:57.281" v="839" actId="478"/>
          <ac:spMkLst>
            <pc:docMk/>
            <pc:sldMk cId="2512010066" sldId="283"/>
            <ac:spMk id="15" creationId="{95D86A8A-3957-4358-ADD7-C84B342AD001}"/>
          </ac:spMkLst>
        </pc:spChg>
        <pc:spChg chg="mod">
          <ac:chgData name="Elif Gündoğan" userId="72fe908b01e4b85a" providerId="LiveId" clId="{2B0010A5-8468-40FA-9B71-AFAAAF50A919}" dt="2021-02-14T07:18:55.171" v="797" actId="20577"/>
          <ac:spMkLst>
            <pc:docMk/>
            <pc:sldMk cId="2512010066" sldId="283"/>
            <ac:spMk id="108" creationId="{00000000-0000-0000-0000-000000000000}"/>
          </ac:spMkLst>
        </pc:spChg>
        <pc:picChg chg="add del mod">
          <ac:chgData name="Elif Gündoğan" userId="72fe908b01e4b85a" providerId="LiveId" clId="{2B0010A5-8468-40FA-9B71-AFAAAF50A919}" dt="2021-02-14T08:01:59.487" v="804" actId="478"/>
          <ac:picMkLst>
            <pc:docMk/>
            <pc:sldMk cId="2512010066" sldId="283"/>
            <ac:picMk id="3" creationId="{30F70092-73F6-4743-B72B-4B6355C7A2B6}"/>
          </ac:picMkLst>
        </pc:picChg>
        <pc:picChg chg="add mod">
          <ac:chgData name="Elif Gündoğan" userId="72fe908b01e4b85a" providerId="LiveId" clId="{2B0010A5-8468-40FA-9B71-AFAAAF50A919}" dt="2021-02-14T08:04:57.836" v="811" actId="1076"/>
          <ac:picMkLst>
            <pc:docMk/>
            <pc:sldMk cId="2512010066" sldId="283"/>
            <ac:picMk id="5" creationId="{CE1ED28F-6233-4480-ABA0-243C64F83028}"/>
          </ac:picMkLst>
        </pc:picChg>
        <pc:picChg chg="add mod">
          <ac:chgData name="Elif Gündoğan" userId="72fe908b01e4b85a" providerId="LiveId" clId="{2B0010A5-8468-40FA-9B71-AFAAAF50A919}" dt="2021-02-14T08:13:32.460" v="842" actId="1076"/>
          <ac:picMkLst>
            <pc:docMk/>
            <pc:sldMk cId="2512010066" sldId="283"/>
            <ac:picMk id="7" creationId="{DE629D13-8DD3-4399-B26A-4D75B9B6E0EF}"/>
          </ac:picMkLst>
        </pc:picChg>
        <pc:picChg chg="del">
          <ac:chgData name="Elif Gündoğan" userId="72fe908b01e4b85a" providerId="LiveId" clId="{2B0010A5-8468-40FA-9B71-AFAAAF50A919}" dt="2021-02-14T07:15:09.604" v="765" actId="478"/>
          <ac:picMkLst>
            <pc:docMk/>
            <pc:sldMk cId="2512010066" sldId="283"/>
            <ac:picMk id="10" creationId="{CC334096-253D-46F9-8478-A61EA55B8059}"/>
          </ac:picMkLst>
        </pc:picChg>
        <pc:picChg chg="add del mod">
          <ac:chgData name="Elif Gündoğan" userId="72fe908b01e4b85a" providerId="LiveId" clId="{2B0010A5-8468-40FA-9B71-AFAAAF50A919}" dt="2021-02-14T08:06:55.835" v="838" actId="478"/>
          <ac:picMkLst>
            <pc:docMk/>
            <pc:sldMk cId="2512010066" sldId="283"/>
            <ac:picMk id="14" creationId="{3B03FC3A-1DCD-475A-983A-EEE7052A5C55}"/>
          </ac:picMkLst>
        </pc:picChg>
      </pc:sldChg>
      <pc:sldChg chg="addSp delSp modSp add mod">
        <pc:chgData name="Elif Gündoğan" userId="72fe908b01e4b85a" providerId="LiveId" clId="{2B0010A5-8468-40FA-9B71-AFAAAF50A919}" dt="2021-02-14T08:32:06.378" v="1268" actId="113"/>
        <pc:sldMkLst>
          <pc:docMk/>
          <pc:sldMk cId="1272139082" sldId="284"/>
        </pc:sldMkLst>
        <pc:spChg chg="add del">
          <ac:chgData name="Elif Gündoğan" userId="72fe908b01e4b85a" providerId="LiveId" clId="{2B0010A5-8468-40FA-9B71-AFAAAF50A919}" dt="2021-02-14T08:22:48.545" v="956"/>
          <ac:spMkLst>
            <pc:docMk/>
            <pc:sldMk cId="1272139082" sldId="284"/>
            <ac:spMk id="2" creationId="{FB76E340-AF5F-428F-9F2A-93D5EB870A4E}"/>
          </ac:spMkLst>
        </pc:spChg>
        <pc:spChg chg="add del mod">
          <ac:chgData name="Elif Gündoğan" userId="72fe908b01e4b85a" providerId="LiveId" clId="{2B0010A5-8468-40FA-9B71-AFAAAF50A919}" dt="2021-02-14T08:32:06.378" v="1268" actId="113"/>
          <ac:spMkLst>
            <pc:docMk/>
            <pc:sldMk cId="1272139082" sldId="284"/>
            <ac:spMk id="15" creationId="{95D86A8A-3957-4358-ADD7-C84B342AD001}"/>
          </ac:spMkLst>
        </pc:spChg>
        <pc:picChg chg="del">
          <ac:chgData name="Elif Gündoğan" userId="72fe908b01e4b85a" providerId="LiveId" clId="{2B0010A5-8468-40FA-9B71-AFAAAF50A919}" dt="2021-02-14T08:06:49.720" v="836" actId="478"/>
          <ac:picMkLst>
            <pc:docMk/>
            <pc:sldMk cId="1272139082" sldId="284"/>
            <ac:picMk id="5" creationId="{CE1ED28F-6233-4480-ABA0-243C64F83028}"/>
          </ac:picMkLst>
        </pc:picChg>
        <pc:picChg chg="mod">
          <ac:chgData name="Elif Gündoğan" userId="72fe908b01e4b85a" providerId="LiveId" clId="{2B0010A5-8468-40FA-9B71-AFAAAF50A919}" dt="2021-02-14T08:06:52.702" v="837" actId="1076"/>
          <ac:picMkLst>
            <pc:docMk/>
            <pc:sldMk cId="1272139082" sldId="284"/>
            <ac:picMk id="14" creationId="{3B03FC3A-1DCD-475A-983A-EEE7052A5C55}"/>
          </ac:picMkLst>
        </pc:picChg>
      </pc:sldChg>
      <pc:sldChg chg="new del">
        <pc:chgData name="Elif Gündoğan" userId="72fe908b01e4b85a" providerId="LiveId" clId="{2B0010A5-8468-40FA-9B71-AFAAAF50A919}" dt="2021-02-14T08:36:04.395" v="1275" actId="47"/>
        <pc:sldMkLst>
          <pc:docMk/>
          <pc:sldMk cId="2928185003" sldId="285"/>
        </pc:sldMkLst>
      </pc:sldChg>
      <pc:sldChg chg="addSp delSp modSp add mod ord delAnim">
        <pc:chgData name="Elif Gündoğan" userId="72fe908b01e4b85a" providerId="LiveId" clId="{2B0010A5-8468-40FA-9B71-AFAAAF50A919}" dt="2021-02-14T10:27:06.600" v="1587" actId="14100"/>
        <pc:sldMkLst>
          <pc:docMk/>
          <pc:sldMk cId="3507260772" sldId="286"/>
        </pc:sldMkLst>
        <pc:spChg chg="add mod">
          <ac:chgData name="Elif Gündoğan" userId="72fe908b01e4b85a" providerId="LiveId" clId="{2B0010A5-8468-40FA-9B71-AFAAAF50A919}" dt="2021-02-14T10:27:06.600" v="1587" actId="14100"/>
          <ac:spMkLst>
            <pc:docMk/>
            <pc:sldMk cId="3507260772" sldId="286"/>
            <ac:spMk id="4" creationId="{DF3462B9-A55A-4EDA-BC15-A74AA5EE2C19}"/>
          </ac:spMkLst>
        </pc:spChg>
        <pc:spChg chg="mod">
          <ac:chgData name="Elif Gündoğan" userId="72fe908b01e4b85a" providerId="LiveId" clId="{2B0010A5-8468-40FA-9B71-AFAAAF50A919}" dt="2021-02-14T09:51:16.147" v="1392" actId="113"/>
          <ac:spMkLst>
            <pc:docMk/>
            <pc:sldMk cId="3507260772" sldId="286"/>
            <ac:spMk id="8" creationId="{3143938F-645D-470A-AC33-E31E7B091980}"/>
          </ac:spMkLst>
        </pc:spChg>
        <pc:spChg chg="add del mod">
          <ac:chgData name="Elif Gündoğan" userId="72fe908b01e4b85a" providerId="LiveId" clId="{2B0010A5-8468-40FA-9B71-AFAAAF50A919}" dt="2021-02-14T09:50:17.377" v="1297" actId="478"/>
          <ac:spMkLst>
            <pc:docMk/>
            <pc:sldMk cId="3507260772" sldId="286"/>
            <ac:spMk id="9" creationId="{88B9BBE6-BFEB-43C6-92EC-B959C2628594}"/>
          </ac:spMkLst>
        </pc:spChg>
        <pc:spChg chg="add mod">
          <ac:chgData name="Elif Gündoğan" userId="72fe908b01e4b85a" providerId="LiveId" clId="{2B0010A5-8468-40FA-9B71-AFAAAF50A919}" dt="2021-02-14T10:25:35.174" v="1579" actId="20577"/>
          <ac:spMkLst>
            <pc:docMk/>
            <pc:sldMk cId="3507260772" sldId="286"/>
            <ac:spMk id="10" creationId="{9CEC525A-5D87-434C-9387-9196ADB380C8}"/>
          </ac:spMkLst>
        </pc:spChg>
        <pc:picChg chg="add mod">
          <ac:chgData name="Elif Gündoğan" userId="72fe908b01e4b85a" providerId="LiveId" clId="{2B0010A5-8468-40FA-9B71-AFAAAF50A919}" dt="2021-02-14T10:26:47.185" v="1583" actId="1076"/>
          <ac:picMkLst>
            <pc:docMk/>
            <pc:sldMk cId="3507260772" sldId="286"/>
            <ac:picMk id="3" creationId="{46099D42-F188-4E98-8A26-87FC80A27504}"/>
          </ac:picMkLst>
        </pc:picChg>
        <pc:picChg chg="del">
          <ac:chgData name="Elif Gündoğan" userId="72fe908b01e4b85a" providerId="LiveId" clId="{2B0010A5-8468-40FA-9B71-AFAAAF50A919}" dt="2021-02-14T08:36:08.388" v="1276" actId="478"/>
          <ac:picMkLst>
            <pc:docMk/>
            <pc:sldMk cId="3507260772" sldId="286"/>
            <ac:picMk id="7" creationId="{0CE5B7C0-64CE-497B-8DBD-CE3D94FA7DD6}"/>
          </ac:picMkLst>
        </pc:picChg>
      </pc:sldChg>
      <pc:sldChg chg="add del">
        <pc:chgData name="Elif Gündoğan" userId="72fe908b01e4b85a" providerId="LiveId" clId="{2B0010A5-8468-40FA-9B71-AFAAAF50A919}" dt="2021-02-14T09:51:25.657" v="1394" actId="47"/>
        <pc:sldMkLst>
          <pc:docMk/>
          <pc:sldMk cId="760438446" sldId="287"/>
        </pc:sldMkLst>
      </pc:sldChg>
      <pc:sldChg chg="addSp delSp modSp add mod">
        <pc:chgData name="Elif Gündoğan" userId="72fe908b01e4b85a" providerId="LiveId" clId="{2B0010A5-8468-40FA-9B71-AFAAAF50A919}" dt="2021-02-14T10:50:58.846" v="2531" actId="15"/>
        <pc:sldMkLst>
          <pc:docMk/>
          <pc:sldMk cId="2929466141" sldId="288"/>
        </pc:sldMkLst>
        <pc:spChg chg="add mod">
          <ac:chgData name="Elif Gündoğan" userId="72fe908b01e4b85a" providerId="LiveId" clId="{2B0010A5-8468-40FA-9B71-AFAAAF50A919}" dt="2021-02-14T10:47:57.277" v="2339" actId="20577"/>
          <ac:spMkLst>
            <pc:docMk/>
            <pc:sldMk cId="2929466141" sldId="288"/>
            <ac:spMk id="3" creationId="{09434EF7-43B4-446E-8662-9A5351D42FD8}"/>
          </ac:spMkLst>
        </pc:spChg>
        <pc:spChg chg="add del mod">
          <ac:chgData name="Elif Gündoğan" userId="72fe908b01e4b85a" providerId="LiveId" clId="{2B0010A5-8468-40FA-9B71-AFAAAF50A919}" dt="2021-02-14T10:48:53.374" v="2349" actId="478"/>
          <ac:spMkLst>
            <pc:docMk/>
            <pc:sldMk cId="2929466141" sldId="288"/>
            <ac:spMk id="4" creationId="{FD9C57E8-6035-4B72-AA0E-33F51F1CD98A}"/>
          </ac:spMkLst>
        </pc:spChg>
        <pc:spChg chg="mod">
          <ac:chgData name="Elif Gündoğan" userId="72fe908b01e4b85a" providerId="LiveId" clId="{2B0010A5-8468-40FA-9B71-AFAAAF50A919}" dt="2021-02-14T09:51:32.895" v="1406" actId="20577"/>
          <ac:spMkLst>
            <pc:docMk/>
            <pc:sldMk cId="2929466141" sldId="288"/>
            <ac:spMk id="8" creationId="{3143938F-645D-470A-AC33-E31E7B091980}"/>
          </ac:spMkLst>
        </pc:spChg>
        <pc:spChg chg="add mod">
          <ac:chgData name="Elif Gündoğan" userId="72fe908b01e4b85a" providerId="LiveId" clId="{2B0010A5-8468-40FA-9B71-AFAAAF50A919}" dt="2021-02-14T10:50:58.846" v="2531" actId="15"/>
          <ac:spMkLst>
            <pc:docMk/>
            <pc:sldMk cId="2929466141" sldId="288"/>
            <ac:spMk id="9" creationId="{CE1173B5-89C4-4247-835C-8FE0E9A6F77F}"/>
          </ac:spMkLst>
        </pc:spChg>
        <pc:spChg chg="add del mod">
          <ac:chgData name="Elif Gündoğan" userId="72fe908b01e4b85a" providerId="LiveId" clId="{2B0010A5-8468-40FA-9B71-AFAAAF50A919}" dt="2021-02-14T10:28:13.193" v="1631" actId="478"/>
          <ac:spMkLst>
            <pc:docMk/>
            <pc:sldMk cId="2929466141" sldId="288"/>
            <ac:spMk id="10" creationId="{5756147E-7A26-4E72-AF5A-CE6C037C75A5}"/>
          </ac:spMkLst>
        </pc:spChg>
        <pc:spChg chg="add del mod">
          <ac:chgData name="Elif Gündoğan" userId="72fe908b01e4b85a" providerId="LiveId" clId="{2B0010A5-8468-40FA-9B71-AFAAAF50A919}" dt="2021-02-14T10:36:25.663" v="1995" actId="478"/>
          <ac:spMkLst>
            <pc:docMk/>
            <pc:sldMk cId="2929466141" sldId="288"/>
            <ac:spMk id="13" creationId="{85723F8A-4A85-4CB9-9253-6C334C083AC8}"/>
          </ac:spMkLst>
        </pc:spChg>
        <pc:picChg chg="add del mod">
          <ac:chgData name="Elif Gündoğan" userId="72fe908b01e4b85a" providerId="LiveId" clId="{2B0010A5-8468-40FA-9B71-AFAAAF50A919}" dt="2021-02-14T10:36:24.141" v="1994" actId="478"/>
          <ac:picMkLst>
            <pc:docMk/>
            <pc:sldMk cId="2929466141" sldId="288"/>
            <ac:picMk id="11" creationId="{12CA220A-2975-4C97-8A36-732C8A74FD26}"/>
          </ac:picMkLst>
        </pc:picChg>
        <pc:picChg chg="add del mod">
          <ac:chgData name="Elif Gündoğan" userId="72fe908b01e4b85a" providerId="LiveId" clId="{2B0010A5-8468-40FA-9B71-AFAAAF50A919}" dt="2021-02-14T10:36:27.147" v="1996" actId="478"/>
          <ac:picMkLst>
            <pc:docMk/>
            <pc:sldMk cId="2929466141" sldId="288"/>
            <ac:picMk id="12" creationId="{5FCD45A3-8675-403B-8CDE-13BD30E5D96E}"/>
          </ac:picMkLst>
        </pc:picChg>
        <pc:picChg chg="add mod">
          <ac:chgData name="Elif Gündoğan" userId="72fe908b01e4b85a" providerId="LiveId" clId="{2B0010A5-8468-40FA-9B71-AFAAAF50A919}" dt="2021-02-14T10:46:30.863" v="2193" actId="14100"/>
          <ac:picMkLst>
            <pc:docMk/>
            <pc:sldMk cId="2929466141" sldId="288"/>
            <ac:picMk id="2050" creationId="{2BE0A2B3-4EEC-4E7D-A362-7DE1F4521484}"/>
          </ac:picMkLst>
        </pc:picChg>
      </pc:sldChg>
      <pc:sldChg chg="modSp add mod">
        <pc:chgData name="Elif Gündoğan" userId="72fe908b01e4b85a" providerId="LiveId" clId="{2B0010A5-8468-40FA-9B71-AFAAAF50A919}" dt="2021-02-14T10:33:50.925" v="1990" actId="20577"/>
        <pc:sldMkLst>
          <pc:docMk/>
          <pc:sldMk cId="619303403" sldId="292"/>
        </pc:sldMkLst>
        <pc:spChg chg="mod">
          <ac:chgData name="Elif Gündoğan" userId="72fe908b01e4b85a" providerId="LiveId" clId="{2B0010A5-8468-40FA-9B71-AFAAAF50A919}" dt="2021-02-14T10:33:50.925" v="1990" actId="20577"/>
          <ac:spMkLst>
            <pc:docMk/>
            <pc:sldMk cId="619303403" sldId="292"/>
            <ac:spMk id="9" creationId="{CE1173B5-89C4-4247-835C-8FE0E9A6F77F}"/>
          </ac:spMkLst>
        </pc:spChg>
      </pc:sldChg>
    </pc:docChg>
  </pc:docChgLst>
  <pc:docChgLst>
    <pc:chgData name="Elif Gündoğan" userId="72fe908b01e4b85a" providerId="Windows Live" clId="Web-{9A29333B-CF3A-4DC1-BF1C-C45929E1DB86}"/>
    <pc:docChg chg="delSld modSld">
      <pc:chgData name="Elif Gündoğan" userId="72fe908b01e4b85a" providerId="Windows Live" clId="Web-{9A29333B-CF3A-4DC1-BF1C-C45929E1DB86}" dt="2021-02-14T18:41:51.592" v="143" actId="20577"/>
      <pc:docMkLst>
        <pc:docMk/>
      </pc:docMkLst>
      <pc:sldChg chg="modSp">
        <pc:chgData name="Elif Gündoğan" userId="72fe908b01e4b85a" providerId="Windows Live" clId="Web-{9A29333B-CF3A-4DC1-BF1C-C45929E1DB86}" dt="2021-02-14T16:10:32.659" v="18" actId="20577"/>
        <pc:sldMkLst>
          <pc:docMk/>
          <pc:sldMk cId="0" sldId="257"/>
        </pc:sldMkLst>
        <pc:spChg chg="mod">
          <ac:chgData name="Elif Gündoğan" userId="72fe908b01e4b85a" providerId="Windows Live" clId="Web-{9A29333B-CF3A-4DC1-BF1C-C45929E1DB86}" dt="2021-02-14T16:10:32.659" v="18" actId="20577"/>
          <ac:spMkLst>
            <pc:docMk/>
            <pc:sldMk cId="0" sldId="257"/>
            <ac:spMk id="73" creationId="{00000000-0000-0000-0000-000000000000}"/>
          </ac:spMkLst>
        </pc:spChg>
      </pc:sldChg>
      <pc:sldChg chg="addSp modSp">
        <pc:chgData name="Elif Gündoğan" userId="72fe908b01e4b85a" providerId="Windows Live" clId="Web-{9A29333B-CF3A-4DC1-BF1C-C45929E1DB86}" dt="2021-02-14T18:40:47.546" v="124" actId="20577"/>
        <pc:sldMkLst>
          <pc:docMk/>
          <pc:sldMk cId="0" sldId="261"/>
        </pc:sldMkLst>
        <pc:spChg chg="add mod">
          <ac:chgData name="Elif Gündoğan" userId="72fe908b01e4b85a" providerId="Windows Live" clId="Web-{9A29333B-CF3A-4DC1-BF1C-C45929E1DB86}" dt="2021-02-14T18:40:47.546" v="124" actId="20577"/>
          <ac:spMkLst>
            <pc:docMk/>
            <pc:sldMk cId="0" sldId="261"/>
            <ac:spMk id="5" creationId="{2DF54414-27C1-4BC8-AF19-0B3C2AC592B1}"/>
          </ac:spMkLst>
        </pc:spChg>
        <pc:spChg chg="mod">
          <ac:chgData name="Elif Gündoğan" userId="72fe908b01e4b85a" providerId="Windows Live" clId="Web-{9A29333B-CF3A-4DC1-BF1C-C45929E1DB86}" dt="2021-02-14T16:20:41.866" v="64" actId="20577"/>
          <ac:spMkLst>
            <pc:docMk/>
            <pc:sldMk cId="0" sldId="261"/>
            <ac:spMk id="139" creationId="{00000000-0000-0000-0000-000000000000}"/>
          </ac:spMkLst>
        </pc:spChg>
      </pc:sldChg>
      <pc:sldChg chg="addSp modSp">
        <pc:chgData name="Elif Gündoğan" userId="72fe908b01e4b85a" providerId="Windows Live" clId="Web-{9A29333B-CF3A-4DC1-BF1C-C45929E1DB86}" dt="2021-02-14T18:41:51.592" v="143" actId="20577"/>
        <pc:sldMkLst>
          <pc:docMk/>
          <pc:sldMk cId="0" sldId="265"/>
        </pc:sldMkLst>
        <pc:spChg chg="add mod">
          <ac:chgData name="Elif Gündoğan" userId="72fe908b01e4b85a" providerId="Windows Live" clId="Web-{9A29333B-CF3A-4DC1-BF1C-C45929E1DB86}" dt="2021-02-14T18:41:36.889" v="135" actId="20577"/>
          <ac:spMkLst>
            <pc:docMk/>
            <pc:sldMk cId="0" sldId="265"/>
            <ac:spMk id="5" creationId="{E2868E9E-8D54-4591-B7A0-B5070D69D9F6}"/>
          </ac:spMkLst>
        </pc:spChg>
        <pc:spChg chg="add mod">
          <ac:chgData name="Elif Gündoğan" userId="72fe908b01e4b85a" providerId="Windows Live" clId="Web-{9A29333B-CF3A-4DC1-BF1C-C45929E1DB86}" dt="2021-02-14T18:41:44.092" v="138" actId="20577"/>
          <ac:spMkLst>
            <pc:docMk/>
            <pc:sldMk cId="0" sldId="265"/>
            <ac:spMk id="6" creationId="{22F03FF6-B81D-4403-9D25-90144A95ADA3}"/>
          </ac:spMkLst>
        </pc:spChg>
        <pc:spChg chg="add mod">
          <ac:chgData name="Elif Gündoğan" userId="72fe908b01e4b85a" providerId="Windows Live" clId="Web-{9A29333B-CF3A-4DC1-BF1C-C45929E1DB86}" dt="2021-02-14T18:41:51.592" v="143" actId="20577"/>
          <ac:spMkLst>
            <pc:docMk/>
            <pc:sldMk cId="0" sldId="265"/>
            <ac:spMk id="8" creationId="{A15F6B49-E646-4134-9F65-28318E556D6C}"/>
          </ac:spMkLst>
        </pc:spChg>
      </pc:sldChg>
      <pc:sldChg chg="addSp modSp">
        <pc:chgData name="Elif Gündoğan" userId="72fe908b01e4b85a" providerId="Windows Live" clId="Web-{9A29333B-CF3A-4DC1-BF1C-C45929E1DB86}" dt="2021-02-14T18:41:07.015" v="130" actId="1076"/>
        <pc:sldMkLst>
          <pc:docMk/>
          <pc:sldMk cId="0" sldId="268"/>
        </pc:sldMkLst>
        <pc:spChg chg="add mod">
          <ac:chgData name="Elif Gündoğan" userId="72fe908b01e4b85a" providerId="Windows Live" clId="Web-{9A29333B-CF3A-4DC1-BF1C-C45929E1DB86}" dt="2021-02-14T18:41:07.015" v="130" actId="1076"/>
          <ac:spMkLst>
            <pc:docMk/>
            <pc:sldMk cId="0" sldId="268"/>
            <ac:spMk id="4" creationId="{24EE1DD4-0F0B-42D0-B343-8E9A0896363D}"/>
          </ac:spMkLst>
        </pc:spChg>
      </pc:sldChg>
      <pc:sldChg chg="addSp modSp">
        <pc:chgData name="Elif Gündoğan" userId="72fe908b01e4b85a" providerId="Windows Live" clId="Web-{9A29333B-CF3A-4DC1-BF1C-C45929E1DB86}" dt="2021-02-14T16:23:21.691" v="85" actId="20577"/>
        <pc:sldMkLst>
          <pc:docMk/>
          <pc:sldMk cId="0" sldId="271"/>
        </pc:sldMkLst>
        <pc:spChg chg="add mod">
          <ac:chgData name="Elif Gündoğan" userId="72fe908b01e4b85a" providerId="Windows Live" clId="Web-{9A29333B-CF3A-4DC1-BF1C-C45929E1DB86}" dt="2021-02-14T16:23:21.691" v="85" actId="20577"/>
          <ac:spMkLst>
            <pc:docMk/>
            <pc:sldMk cId="0" sldId="271"/>
            <ac:spMk id="3" creationId="{FB4255EB-2F96-4BDA-85C5-E5ABFB8EEFFC}"/>
          </ac:spMkLst>
        </pc:spChg>
      </pc:sldChg>
      <pc:sldChg chg="addSp modSp">
        <pc:chgData name="Elif Gündoğan" userId="72fe908b01e4b85a" providerId="Windows Live" clId="Web-{9A29333B-CF3A-4DC1-BF1C-C45929E1DB86}" dt="2021-02-14T18:38:40.126" v="90" actId="20577"/>
        <pc:sldMkLst>
          <pc:docMk/>
          <pc:sldMk cId="2160192622" sldId="279"/>
        </pc:sldMkLst>
        <pc:spChg chg="add mod">
          <ac:chgData name="Elif Gündoğan" userId="72fe908b01e4b85a" providerId="Windows Live" clId="Web-{9A29333B-CF3A-4DC1-BF1C-C45929E1DB86}" dt="2021-02-14T18:38:40.126" v="90" actId="20577"/>
          <ac:spMkLst>
            <pc:docMk/>
            <pc:sldMk cId="2160192622" sldId="279"/>
            <ac:spMk id="2" creationId="{C722743D-51D9-4043-9B39-D49EFFCFDBDC}"/>
          </ac:spMkLst>
        </pc:spChg>
      </pc:sldChg>
      <pc:sldChg chg="modSp">
        <pc:chgData name="Elif Gündoğan" userId="72fe908b01e4b85a" providerId="Windows Live" clId="Web-{9A29333B-CF3A-4DC1-BF1C-C45929E1DB86}" dt="2021-02-14T16:14:12.717" v="43" actId="1076"/>
        <pc:sldMkLst>
          <pc:docMk/>
          <pc:sldMk cId="4226028850" sldId="282"/>
        </pc:sldMkLst>
        <pc:spChg chg="mod">
          <ac:chgData name="Elif Gündoğan" userId="72fe908b01e4b85a" providerId="Windows Live" clId="Web-{9A29333B-CF3A-4DC1-BF1C-C45929E1DB86}" dt="2021-02-14T16:14:10.248" v="42" actId="1076"/>
          <ac:spMkLst>
            <pc:docMk/>
            <pc:sldMk cId="4226028850" sldId="282"/>
            <ac:spMk id="108" creationId="{00000000-0000-0000-0000-000000000000}"/>
          </ac:spMkLst>
        </pc:spChg>
        <pc:picChg chg="mod">
          <ac:chgData name="Elif Gündoğan" userId="72fe908b01e4b85a" providerId="Windows Live" clId="Web-{9A29333B-CF3A-4DC1-BF1C-C45929E1DB86}" dt="2021-02-14T16:14:12.717" v="43" actId="1076"/>
          <ac:picMkLst>
            <pc:docMk/>
            <pc:sldMk cId="4226028850" sldId="282"/>
            <ac:picMk id="10" creationId="{CC334096-253D-46F9-8478-A61EA55B8059}"/>
          </ac:picMkLst>
        </pc:picChg>
      </pc:sldChg>
      <pc:sldChg chg="modSp">
        <pc:chgData name="Elif Gündoğan" userId="72fe908b01e4b85a" providerId="Windows Live" clId="Web-{9A29333B-CF3A-4DC1-BF1C-C45929E1DB86}" dt="2021-02-14T16:18:47.197" v="56" actId="1076"/>
        <pc:sldMkLst>
          <pc:docMk/>
          <pc:sldMk cId="2512010066" sldId="283"/>
        </pc:sldMkLst>
        <pc:picChg chg="mod">
          <ac:chgData name="Elif Gündoğan" userId="72fe908b01e4b85a" providerId="Windows Live" clId="Web-{9A29333B-CF3A-4DC1-BF1C-C45929E1DB86}" dt="2021-02-14T16:18:47.197" v="56" actId="1076"/>
          <ac:picMkLst>
            <pc:docMk/>
            <pc:sldMk cId="2512010066" sldId="283"/>
            <ac:picMk id="7" creationId="{DE629D13-8DD3-4399-B26A-4D75B9B6E0EF}"/>
          </ac:picMkLst>
        </pc:picChg>
      </pc:sldChg>
      <pc:sldChg chg="addSp modSp">
        <pc:chgData name="Elif Gündoğan" userId="72fe908b01e4b85a" providerId="Windows Live" clId="Web-{9A29333B-CF3A-4DC1-BF1C-C45929E1DB86}" dt="2021-02-14T16:19:32.633" v="62" actId="20577"/>
        <pc:sldMkLst>
          <pc:docMk/>
          <pc:sldMk cId="1272139082" sldId="284"/>
        </pc:sldMkLst>
        <pc:spChg chg="add mod">
          <ac:chgData name="Elif Gündoğan" userId="72fe908b01e4b85a" providerId="Windows Live" clId="Web-{9A29333B-CF3A-4DC1-BF1C-C45929E1DB86}" dt="2021-02-14T16:19:32.633" v="62" actId="20577"/>
          <ac:spMkLst>
            <pc:docMk/>
            <pc:sldMk cId="1272139082" sldId="284"/>
            <ac:spMk id="2" creationId="{61DE449E-D599-46B5-AE58-F27D1C2A3B03}"/>
          </ac:spMkLst>
        </pc:spChg>
      </pc:sldChg>
      <pc:sldChg chg="addSp modSp">
        <pc:chgData name="Elif Gündoğan" userId="72fe908b01e4b85a" providerId="Windows Live" clId="Web-{9A29333B-CF3A-4DC1-BF1C-C45929E1DB86}" dt="2021-02-14T18:39:11.672" v="97" actId="20577"/>
        <pc:sldMkLst>
          <pc:docMk/>
          <pc:sldMk cId="3507260772" sldId="286"/>
        </pc:sldMkLst>
        <pc:spChg chg="add mod">
          <ac:chgData name="Elif Gündoğan" userId="72fe908b01e4b85a" providerId="Windows Live" clId="Web-{9A29333B-CF3A-4DC1-BF1C-C45929E1DB86}" dt="2021-02-14T18:39:11.672" v="97" actId="20577"/>
          <ac:spMkLst>
            <pc:docMk/>
            <pc:sldMk cId="3507260772" sldId="286"/>
            <ac:spMk id="2" creationId="{A2143C4A-F886-4255-89BE-F88DCAAA1652}"/>
          </ac:spMkLst>
        </pc:spChg>
      </pc:sldChg>
      <pc:sldChg chg="addSp modSp">
        <pc:chgData name="Elif Gündoğan" userId="72fe908b01e4b85a" providerId="Windows Live" clId="Web-{9A29333B-CF3A-4DC1-BF1C-C45929E1DB86}" dt="2021-02-14T18:39:35.797" v="101" actId="20577"/>
        <pc:sldMkLst>
          <pc:docMk/>
          <pc:sldMk cId="2929466141" sldId="288"/>
        </pc:sldMkLst>
        <pc:spChg chg="add mod">
          <ac:chgData name="Elif Gündoğan" userId="72fe908b01e4b85a" providerId="Windows Live" clId="Web-{9A29333B-CF3A-4DC1-BF1C-C45929E1DB86}" dt="2021-02-14T18:39:35.797" v="101" actId="20577"/>
          <ac:spMkLst>
            <pc:docMk/>
            <pc:sldMk cId="2929466141" sldId="288"/>
            <ac:spMk id="2" creationId="{CD014433-06F4-4CC2-8B6C-6D66274F0647}"/>
          </ac:spMkLst>
        </pc:spChg>
        <pc:spChg chg="mod">
          <ac:chgData name="Elif Gündoğan" userId="72fe908b01e4b85a" providerId="Windows Live" clId="Web-{9A29333B-CF3A-4DC1-BF1C-C45929E1DB86}" dt="2021-02-14T16:16:16.652" v="45" actId="20577"/>
          <ac:spMkLst>
            <pc:docMk/>
            <pc:sldMk cId="2929466141" sldId="288"/>
            <ac:spMk id="9" creationId="{CE1173B5-89C4-4247-835C-8FE0E9A6F77F}"/>
          </ac:spMkLst>
        </pc:spChg>
      </pc:sldChg>
      <pc:sldChg chg="addSp modSp">
        <pc:chgData name="Elif Gündoğan" userId="72fe908b01e4b85a" providerId="Windows Live" clId="Web-{9A29333B-CF3A-4DC1-BF1C-C45929E1DB86}" dt="2021-02-14T18:40:15.500" v="113" actId="20577"/>
        <pc:sldMkLst>
          <pc:docMk/>
          <pc:sldMk cId="4236258401" sldId="290"/>
        </pc:sldMkLst>
        <pc:spChg chg="add mod">
          <ac:chgData name="Elif Gündoğan" userId="72fe908b01e4b85a" providerId="Windows Live" clId="Web-{9A29333B-CF3A-4DC1-BF1C-C45929E1DB86}" dt="2021-02-14T16:17:52.823" v="55" actId="20577"/>
          <ac:spMkLst>
            <pc:docMk/>
            <pc:sldMk cId="4236258401" sldId="290"/>
            <ac:spMk id="2" creationId="{433064D6-85B9-4963-B9EE-A44F81A9E8E3}"/>
          </ac:spMkLst>
        </pc:spChg>
        <pc:spChg chg="add mod">
          <ac:chgData name="Elif Gündoğan" userId="72fe908b01e4b85a" providerId="Windows Live" clId="Web-{9A29333B-CF3A-4DC1-BF1C-C45929E1DB86}" dt="2021-02-14T18:40:15.500" v="113" actId="20577"/>
          <ac:spMkLst>
            <pc:docMk/>
            <pc:sldMk cId="4236258401" sldId="290"/>
            <ac:spMk id="2" creationId="{6DBF571B-7A0E-40D6-B88A-963C59989FCE}"/>
          </ac:spMkLst>
        </pc:spChg>
        <pc:picChg chg="mod">
          <ac:chgData name="Elif Gündoğan" userId="72fe908b01e4b85a" providerId="Windows Live" clId="Web-{9A29333B-CF3A-4DC1-BF1C-C45929E1DB86}" dt="2021-02-14T16:17:33.932" v="46" actId="1076"/>
          <ac:picMkLst>
            <pc:docMk/>
            <pc:sldMk cId="4236258401" sldId="290"/>
            <ac:picMk id="1026" creationId="{C0DA7219-AD27-45FC-AA40-164F9572DE39}"/>
          </ac:picMkLst>
        </pc:picChg>
      </pc:sldChg>
      <pc:sldChg chg="addSp modSp">
        <pc:chgData name="Elif Gündoğan" userId="72fe908b01e4b85a" providerId="Windows Live" clId="Web-{9A29333B-CF3A-4DC1-BF1C-C45929E1DB86}" dt="2021-02-14T18:40:28.906" v="117" actId="20577"/>
        <pc:sldMkLst>
          <pc:docMk/>
          <pc:sldMk cId="2358171167" sldId="291"/>
        </pc:sldMkLst>
        <pc:spChg chg="add mod">
          <ac:chgData name="Elif Gündoğan" userId="72fe908b01e4b85a" providerId="Windows Live" clId="Web-{9A29333B-CF3A-4DC1-BF1C-C45929E1DB86}" dt="2021-02-14T18:40:28.906" v="117" actId="20577"/>
          <ac:spMkLst>
            <pc:docMk/>
            <pc:sldMk cId="2358171167" sldId="291"/>
            <ac:spMk id="3" creationId="{D5D80DBA-0850-4A35-ADE3-821AF5C9CA5F}"/>
          </ac:spMkLst>
        </pc:spChg>
      </pc:sldChg>
      <pc:sldChg chg="addSp modSp">
        <pc:chgData name="Elif Gündoğan" userId="72fe908b01e4b85a" providerId="Windows Live" clId="Web-{9A29333B-CF3A-4DC1-BF1C-C45929E1DB86}" dt="2021-02-14T18:39:59.156" v="110" actId="1076"/>
        <pc:sldMkLst>
          <pc:docMk/>
          <pc:sldMk cId="619303403" sldId="292"/>
        </pc:sldMkLst>
        <pc:spChg chg="add mod">
          <ac:chgData name="Elif Gündoğan" userId="72fe908b01e4b85a" providerId="Windows Live" clId="Web-{9A29333B-CF3A-4DC1-BF1C-C45929E1DB86}" dt="2021-02-14T18:39:44.234" v="104" actId="20577"/>
          <ac:spMkLst>
            <pc:docMk/>
            <pc:sldMk cId="619303403" sldId="292"/>
            <ac:spMk id="2" creationId="{185F16DF-7E53-46FD-9311-9C001EE286E5}"/>
          </ac:spMkLst>
        </pc:spChg>
        <pc:spChg chg="add mod">
          <ac:chgData name="Elif Gündoğan" userId="72fe908b01e4b85a" providerId="Windows Live" clId="Web-{9A29333B-CF3A-4DC1-BF1C-C45929E1DB86}" dt="2021-02-14T18:39:59.156" v="110" actId="1076"/>
          <ac:spMkLst>
            <pc:docMk/>
            <pc:sldMk cId="619303403" sldId="292"/>
            <ac:spMk id="3" creationId="{4909CC49-6036-4ADE-AA04-BC72AB05A1CA}"/>
          </ac:spMkLst>
        </pc:spChg>
        <pc:spChg chg="mod">
          <ac:chgData name="Elif Gündoğan" userId="72fe908b01e4b85a" providerId="Windows Live" clId="Web-{9A29333B-CF3A-4DC1-BF1C-C45929E1DB86}" dt="2021-02-14T18:25:02.478" v="88" actId="1076"/>
          <ac:spMkLst>
            <pc:docMk/>
            <pc:sldMk cId="619303403" sldId="292"/>
            <ac:spMk id="13" creationId="{85723F8A-4A85-4CB9-9253-6C334C083AC8}"/>
          </ac:spMkLst>
        </pc:spChg>
        <pc:picChg chg="mod">
          <ac:chgData name="Elif Gündoğan" userId="72fe908b01e4b85a" providerId="Windows Live" clId="Web-{9A29333B-CF3A-4DC1-BF1C-C45929E1DB86}" dt="2021-02-14T18:24:58.978" v="87" actId="1076"/>
          <ac:picMkLst>
            <pc:docMk/>
            <pc:sldMk cId="619303403" sldId="292"/>
            <ac:picMk id="11" creationId="{12CA220A-2975-4C97-8A36-732C8A74FD26}"/>
          </ac:picMkLst>
        </pc:picChg>
        <pc:picChg chg="mod">
          <ac:chgData name="Elif Gündoğan" userId="72fe908b01e4b85a" providerId="Windows Live" clId="Web-{9A29333B-CF3A-4DC1-BF1C-C45929E1DB86}" dt="2021-02-14T18:24:56.962" v="86" actId="1076"/>
          <ac:picMkLst>
            <pc:docMk/>
            <pc:sldMk cId="619303403" sldId="292"/>
            <ac:picMk id="12" creationId="{5FCD45A3-8675-403B-8CDE-13BD30E5D96E}"/>
          </ac:picMkLst>
        </pc:picChg>
      </pc:sldChg>
      <pc:sldChg chg="del">
        <pc:chgData name="Elif Gündoğan" userId="72fe908b01e4b85a" providerId="Windows Live" clId="Web-{9A29333B-CF3A-4DC1-BF1C-C45929E1DB86}" dt="2021-02-14T16:12:20.657" v="19"/>
        <pc:sldMkLst>
          <pc:docMk/>
          <pc:sldMk cId="3436985204" sldId="293"/>
        </pc:sldMkLst>
      </pc:sldChg>
      <pc:sldChg chg="addSp modSp">
        <pc:chgData name="Elif Gündoğan" userId="72fe908b01e4b85a" providerId="Windows Live" clId="Web-{9A29333B-CF3A-4DC1-BF1C-C45929E1DB86}" dt="2021-02-14T18:38:47.891" v="93" actId="20577"/>
        <pc:sldMkLst>
          <pc:docMk/>
          <pc:sldMk cId="2334679072" sldId="294"/>
        </pc:sldMkLst>
        <pc:spChg chg="add mod">
          <ac:chgData name="Elif Gündoğan" userId="72fe908b01e4b85a" providerId="Windows Live" clId="Web-{9A29333B-CF3A-4DC1-BF1C-C45929E1DB86}" dt="2021-02-14T18:38:47.891" v="93" actId="20577"/>
          <ac:spMkLst>
            <pc:docMk/>
            <pc:sldMk cId="2334679072" sldId="294"/>
            <ac:spMk id="3" creationId="{655120B6-3029-4DCD-873B-9D60D64C8EC1}"/>
          </ac:spMkLst>
        </pc:spChg>
        <pc:spChg chg="mod">
          <ac:chgData name="Elif Gündoğan" userId="72fe908b01e4b85a" providerId="Windows Live" clId="Web-{9A29333B-CF3A-4DC1-BF1C-C45929E1DB86}" dt="2021-02-14T16:12:32.282" v="23" actId="20577"/>
          <ac:spMkLst>
            <pc:docMk/>
            <pc:sldMk cId="2334679072" sldId="294"/>
            <ac:spMk id="5" creationId="{7C9FEC65-A58B-4A65-962F-BE22260B3A46}"/>
          </ac:spMkLst>
        </pc:spChg>
        <pc:picChg chg="mod">
          <ac:chgData name="Elif Gündoğan" userId="72fe908b01e4b85a" providerId="Windows Live" clId="Web-{9A29333B-CF3A-4DC1-BF1C-C45929E1DB86}" dt="2021-02-14T16:13:16.171" v="25" actId="1076"/>
          <ac:picMkLst>
            <pc:docMk/>
            <pc:sldMk cId="2334679072" sldId="294"/>
            <ac:picMk id="4" creationId="{E9D05134-20E6-4A80-89BB-95517D224BCE}"/>
          </ac:picMkLst>
        </pc:picChg>
      </pc:sldChg>
    </pc:docChg>
  </pc:docChgLst>
  <pc:docChgLst>
    <pc:chgData name="Guest User" userId="0073cd2b8374b523" providerId="Windows Live" clId="Web-{210A8F2F-8E12-495D-BB49-3A75F58C3B82}"/>
    <pc:docChg chg="modSld">
      <pc:chgData name="Guest User" userId="0073cd2b8374b523" providerId="Windows Live" clId="Web-{210A8F2F-8E12-495D-BB49-3A75F58C3B82}" dt="2021-02-14T17:54:54.461" v="175" actId="14100"/>
      <pc:docMkLst>
        <pc:docMk/>
      </pc:docMkLst>
      <pc:sldChg chg="addSp delSp modSp">
        <pc:chgData name="Guest User" userId="0073cd2b8374b523" providerId="Windows Live" clId="Web-{210A8F2F-8E12-495D-BB49-3A75F58C3B82}" dt="2021-02-14T17:54:54.461" v="175" actId="14100"/>
        <pc:sldMkLst>
          <pc:docMk/>
          <pc:sldMk cId="0" sldId="270"/>
        </pc:sldMkLst>
        <pc:spChg chg="mod">
          <ac:chgData name="Guest User" userId="0073cd2b8374b523" providerId="Windows Live" clId="Web-{210A8F2F-8E12-495D-BB49-3A75F58C3B82}" dt="2021-02-14T17:27:00.159" v="124" actId="20577"/>
          <ac:spMkLst>
            <pc:docMk/>
            <pc:sldMk cId="0" sldId="270"/>
            <ac:spMk id="8" creationId="{B6A51DD7-0820-4EBC-A9AB-8C69B6425177}"/>
          </ac:spMkLst>
        </pc:spChg>
        <pc:picChg chg="add mod">
          <ac:chgData name="Guest User" userId="0073cd2b8374b523" providerId="Windows Live" clId="Web-{210A8F2F-8E12-495D-BB49-3A75F58C3B82}" dt="2021-02-14T17:54:54.461" v="175" actId="14100"/>
          <ac:picMkLst>
            <pc:docMk/>
            <pc:sldMk cId="0" sldId="270"/>
            <ac:picMk id="3" creationId="{58B12623-DD5C-4730-B153-2E28C8566868}"/>
          </ac:picMkLst>
        </pc:picChg>
        <pc:picChg chg="del mod">
          <ac:chgData name="Guest User" userId="0073cd2b8374b523" providerId="Windows Live" clId="Web-{210A8F2F-8E12-495D-BB49-3A75F58C3B82}" dt="2021-02-14T17:54:35.976" v="170"/>
          <ac:picMkLst>
            <pc:docMk/>
            <pc:sldMk cId="0" sldId="270"/>
            <ac:picMk id="6" creationId="{75795D58-C546-480B-B64B-93A337550AA9}"/>
          </ac:picMkLst>
        </pc:picChg>
      </pc:sldChg>
      <pc:sldChg chg="addSp delSp modSp">
        <pc:chgData name="Guest User" userId="0073cd2b8374b523" providerId="Windows Live" clId="Web-{210A8F2F-8E12-495D-BB49-3A75F58C3B82}" dt="2021-02-14T17:39:37.066" v="153" actId="20577"/>
        <pc:sldMkLst>
          <pc:docMk/>
          <pc:sldMk cId="3696338283" sldId="296"/>
        </pc:sldMkLst>
        <pc:spChg chg="add mod">
          <ac:chgData name="Guest User" userId="0073cd2b8374b523" providerId="Windows Live" clId="Web-{210A8F2F-8E12-495D-BB49-3A75F58C3B82}" dt="2021-02-14T17:39:37.066" v="153" actId="20577"/>
          <ac:spMkLst>
            <pc:docMk/>
            <pc:sldMk cId="3696338283" sldId="296"/>
            <ac:spMk id="4" creationId="{2B992F44-B4CE-4111-97A9-798591A7C07D}"/>
          </ac:spMkLst>
        </pc:spChg>
        <pc:picChg chg="del mod">
          <ac:chgData name="Guest User" userId="0073cd2b8374b523" providerId="Windows Live" clId="Web-{210A8F2F-8E12-495D-BB49-3A75F58C3B82}" dt="2021-02-14T17:27:14.862" v="127"/>
          <ac:picMkLst>
            <pc:docMk/>
            <pc:sldMk cId="3696338283" sldId="296"/>
            <ac:picMk id="2" creationId="{9D6531EE-AD1F-4D6C-9261-865E7308F15D}"/>
          </ac:picMkLst>
        </pc:picChg>
        <pc:picChg chg="add mod">
          <ac:chgData name="Guest User" userId="0073cd2b8374b523" providerId="Windows Live" clId="Web-{210A8F2F-8E12-495D-BB49-3A75F58C3B82}" dt="2021-02-14T17:39:24.894" v="140" actId="1076"/>
          <ac:picMkLst>
            <pc:docMk/>
            <pc:sldMk cId="3696338283" sldId="296"/>
            <ac:picMk id="3" creationId="{77937608-AAF4-4BEA-BB31-52B99267B877}"/>
          </ac:picMkLst>
        </pc:picChg>
      </pc:sldChg>
      <pc:sldChg chg="addSp modSp">
        <pc:chgData name="Guest User" userId="0073cd2b8374b523" providerId="Windows Live" clId="Web-{210A8F2F-8E12-495D-BB49-3A75F58C3B82}" dt="2021-02-14T17:40:31.567" v="169" actId="1076"/>
        <pc:sldMkLst>
          <pc:docMk/>
          <pc:sldMk cId="2118790515" sldId="297"/>
        </pc:sldMkLst>
        <pc:spChg chg="add mod">
          <ac:chgData name="Guest User" userId="0073cd2b8374b523" providerId="Windows Live" clId="Web-{210A8F2F-8E12-495D-BB49-3A75F58C3B82}" dt="2021-02-14T17:40:15.504" v="162" actId="20577"/>
          <ac:spMkLst>
            <pc:docMk/>
            <pc:sldMk cId="2118790515" sldId="297"/>
            <ac:spMk id="2" creationId="{BA906D89-F54B-4941-8C15-BDF51D1C34C6}"/>
          </ac:spMkLst>
        </pc:spChg>
        <pc:picChg chg="add mod">
          <ac:chgData name="Guest User" userId="0073cd2b8374b523" providerId="Windows Live" clId="Web-{210A8F2F-8E12-495D-BB49-3A75F58C3B82}" dt="2021-02-14T17:40:31.567" v="169" actId="1076"/>
          <ac:picMkLst>
            <pc:docMk/>
            <pc:sldMk cId="2118790515" sldId="297"/>
            <ac:picMk id="3" creationId="{AC955A41-C0BD-43B3-B92A-3E91F6354FB6}"/>
          </ac:picMkLst>
        </pc:picChg>
      </pc:sldChg>
    </pc:docChg>
  </pc:docChgLst>
  <pc:docChgLst>
    <pc:chgData name="Guest User" userId="0073cd2b8374b523" providerId="Windows Live" clId="Web-{C7F4FB33-2314-4EA1-A71D-96BAE2F8A20C}"/>
    <pc:docChg chg="modSld sldOrd">
      <pc:chgData name="Guest User" userId="0073cd2b8374b523" providerId="Windows Live" clId="Web-{C7F4FB33-2314-4EA1-A71D-96BAE2F8A20C}" dt="2021-02-14T20:25:21.269" v="117" actId="20577"/>
      <pc:docMkLst>
        <pc:docMk/>
      </pc:docMkLst>
      <pc:sldChg chg="modSp">
        <pc:chgData name="Guest User" userId="0073cd2b8374b523" providerId="Windows Live" clId="Web-{C7F4FB33-2314-4EA1-A71D-96BAE2F8A20C}" dt="2021-02-14T20:25:21.269" v="117" actId="20577"/>
        <pc:sldMkLst>
          <pc:docMk/>
          <pc:sldMk cId="0" sldId="257"/>
        </pc:sldMkLst>
        <pc:spChg chg="mod">
          <ac:chgData name="Guest User" userId="0073cd2b8374b523" providerId="Windows Live" clId="Web-{C7F4FB33-2314-4EA1-A71D-96BAE2F8A20C}" dt="2021-02-14T20:25:21.269" v="117" actId="20577"/>
          <ac:spMkLst>
            <pc:docMk/>
            <pc:sldMk cId="0" sldId="257"/>
            <ac:spMk id="73" creationId="{00000000-0000-0000-0000-000000000000}"/>
          </ac:spMkLst>
        </pc:spChg>
      </pc:sldChg>
      <pc:sldChg chg="addSp modSp ord">
        <pc:chgData name="Guest User" userId="0073cd2b8374b523" providerId="Windows Live" clId="Web-{C7F4FB33-2314-4EA1-A71D-96BAE2F8A20C}" dt="2021-02-14T20:21:10.074" v="114"/>
        <pc:sldMkLst>
          <pc:docMk/>
          <pc:sldMk cId="0" sldId="271"/>
        </pc:sldMkLst>
        <pc:spChg chg="add mod">
          <ac:chgData name="Guest User" userId="0073cd2b8374b523" providerId="Windows Live" clId="Web-{C7F4FB33-2314-4EA1-A71D-96BAE2F8A20C}" dt="2021-02-14T20:21:10.074" v="114"/>
          <ac:spMkLst>
            <pc:docMk/>
            <pc:sldMk cId="0" sldId="271"/>
            <ac:spMk id="3" creationId="{01C5A57B-36D9-4018-9792-19D67A07D837}"/>
          </ac:spMkLst>
        </pc:spChg>
      </pc:sldChg>
      <pc:sldChg chg="addSp delSp modSp addAnim delAnim">
        <pc:chgData name="Guest User" userId="0073cd2b8374b523" providerId="Windows Live" clId="Web-{C7F4FB33-2314-4EA1-A71D-96BAE2F8A20C}" dt="2021-02-14T20:00:48.710" v="59" actId="1076"/>
        <pc:sldMkLst>
          <pc:docMk/>
          <pc:sldMk cId="3696338283" sldId="296"/>
        </pc:sldMkLst>
        <pc:picChg chg="mod">
          <ac:chgData name="Guest User" userId="0073cd2b8374b523" providerId="Windows Live" clId="Web-{C7F4FB33-2314-4EA1-A71D-96BAE2F8A20C}" dt="2021-02-14T20:00:48.710" v="59" actId="1076"/>
          <ac:picMkLst>
            <pc:docMk/>
            <pc:sldMk cId="3696338283" sldId="296"/>
            <ac:picMk id="2" creationId="{B4367088-E662-47A9-AB09-D05BF091B3D4}"/>
          </ac:picMkLst>
        </pc:picChg>
        <pc:picChg chg="mod">
          <ac:chgData name="Guest User" userId="0073cd2b8374b523" providerId="Windows Live" clId="Web-{C7F4FB33-2314-4EA1-A71D-96BAE2F8A20C}" dt="2021-02-14T20:00:42.131" v="58" actId="14100"/>
          <ac:picMkLst>
            <pc:docMk/>
            <pc:sldMk cId="3696338283" sldId="296"/>
            <ac:picMk id="3" creationId="{77937608-AAF4-4BEA-BB31-52B99267B877}"/>
          </ac:picMkLst>
        </pc:picChg>
        <pc:picChg chg="add del mod">
          <ac:chgData name="Guest User" userId="0073cd2b8374b523" providerId="Windows Live" clId="Web-{C7F4FB33-2314-4EA1-A71D-96BAE2F8A20C}" dt="2021-02-14T19:55:06.918" v="50"/>
          <ac:picMkLst>
            <pc:docMk/>
            <pc:sldMk cId="3696338283" sldId="296"/>
            <ac:picMk id="5" creationId="{AED05A2A-150A-4DEC-8126-59262D8BB542}"/>
          </ac:picMkLst>
        </pc:picChg>
      </pc:sldChg>
      <pc:sldChg chg="addSp delSp modSp addAnim delAnim">
        <pc:chgData name="Guest User" userId="0073cd2b8374b523" providerId="Windows Live" clId="Web-{C7F4FB33-2314-4EA1-A71D-96BAE2F8A20C}" dt="2021-02-14T20:13:45.655" v="82" actId="20577"/>
        <pc:sldMkLst>
          <pc:docMk/>
          <pc:sldMk cId="2118790515" sldId="297"/>
        </pc:sldMkLst>
        <pc:spChg chg="mod">
          <ac:chgData name="Guest User" userId="0073cd2b8374b523" providerId="Windows Live" clId="Web-{C7F4FB33-2314-4EA1-A71D-96BAE2F8A20C}" dt="2021-02-14T20:13:45.655" v="82" actId="20577"/>
          <ac:spMkLst>
            <pc:docMk/>
            <pc:sldMk cId="2118790515" sldId="297"/>
            <ac:spMk id="2" creationId="{BA906D89-F54B-4941-8C15-BDF51D1C34C6}"/>
          </ac:spMkLst>
        </pc:spChg>
        <pc:picChg chg="mod">
          <ac:chgData name="Guest User" userId="0073cd2b8374b523" providerId="Windows Live" clId="Web-{C7F4FB33-2314-4EA1-A71D-96BAE2F8A20C}" dt="2021-02-14T20:01:18.320" v="69" actId="1076"/>
          <ac:picMkLst>
            <pc:docMk/>
            <pc:sldMk cId="2118790515" sldId="297"/>
            <ac:picMk id="3" creationId="{AC955A41-C0BD-43B3-B92A-3E91F6354FB6}"/>
          </ac:picMkLst>
        </pc:picChg>
        <pc:picChg chg="mod">
          <ac:chgData name="Guest User" userId="0073cd2b8374b523" providerId="Windows Live" clId="Web-{C7F4FB33-2314-4EA1-A71D-96BAE2F8A20C}" dt="2021-02-14T20:01:08.398" v="66" actId="1076"/>
          <ac:picMkLst>
            <pc:docMk/>
            <pc:sldMk cId="2118790515" sldId="297"/>
            <ac:picMk id="4" creationId="{161A4B06-3CB3-4F6E-9070-984F6A094CE4}"/>
          </ac:picMkLst>
        </pc:picChg>
        <pc:picChg chg="add del mod">
          <ac:chgData name="Guest User" userId="0073cd2b8374b523" providerId="Windows Live" clId="Web-{C7F4FB33-2314-4EA1-A71D-96BAE2F8A20C}" dt="2021-02-14T19:55:10.434" v="51"/>
          <ac:picMkLst>
            <pc:docMk/>
            <pc:sldMk cId="2118790515" sldId="297"/>
            <ac:picMk id="4" creationId="{2CE18EA7-89C6-40D5-AA4B-524C5B16093E}"/>
          </ac:picMkLst>
        </pc:picChg>
      </pc:sldChg>
    </pc:docChg>
  </pc:docChgLst>
  <pc:docChgLst>
    <pc:chgData name="Nilay Meltem Yıldırım" userId="84b3ca0fda821b29" providerId="LiveId" clId="{CB2C3E61-30BC-4B1D-B633-696B086FEAC1}"/>
    <pc:docChg chg="undo custSel addSld delSld modSld sldOrd">
      <pc:chgData name="Nilay Meltem Yıldırım" userId="84b3ca0fda821b29" providerId="LiveId" clId="{CB2C3E61-30BC-4B1D-B633-696B086FEAC1}" dt="2021-02-14T20:32:23.483" v="2272" actId="20577"/>
      <pc:docMkLst>
        <pc:docMk/>
      </pc:docMkLst>
      <pc:sldChg chg="modSp mod">
        <pc:chgData name="Nilay Meltem Yıldırım" userId="84b3ca0fda821b29" providerId="LiveId" clId="{CB2C3E61-30BC-4B1D-B633-696B086FEAC1}" dt="2021-02-14T11:10:02.794" v="732" actId="20577"/>
        <pc:sldMkLst>
          <pc:docMk/>
          <pc:sldMk cId="0" sldId="256"/>
        </pc:sldMkLst>
        <pc:spChg chg="mod">
          <ac:chgData name="Nilay Meltem Yıldırım" userId="84b3ca0fda821b29" providerId="LiveId" clId="{CB2C3E61-30BC-4B1D-B633-696B086FEAC1}" dt="2021-02-14T11:10:02.794" v="732" actId="20577"/>
          <ac:spMkLst>
            <pc:docMk/>
            <pc:sldMk cId="0" sldId="256"/>
            <ac:spMk id="65" creationId="{00000000-0000-0000-0000-000000000000}"/>
          </ac:spMkLst>
        </pc:spChg>
      </pc:sldChg>
      <pc:sldChg chg="addSp delSp modSp mod ord">
        <pc:chgData name="Nilay Meltem Yıldırım" userId="84b3ca0fda821b29" providerId="LiveId" clId="{CB2C3E61-30BC-4B1D-B633-696B086FEAC1}" dt="2021-02-14T18:39:01.869" v="1688"/>
        <pc:sldMkLst>
          <pc:docMk/>
          <pc:sldMk cId="0" sldId="261"/>
        </pc:sldMkLst>
        <pc:spChg chg="mod">
          <ac:chgData name="Nilay Meltem Yıldırım" userId="84b3ca0fda821b29" providerId="LiveId" clId="{CB2C3E61-30BC-4B1D-B633-696B086FEAC1}" dt="2021-02-13T22:59:06.680" v="451" actId="1076"/>
          <ac:spMkLst>
            <pc:docMk/>
            <pc:sldMk cId="0" sldId="261"/>
            <ac:spMk id="2" creationId="{9A2707F4-51F7-4E84-8969-420D42ACC1B3}"/>
          </ac:spMkLst>
        </pc:spChg>
        <pc:spChg chg="mod">
          <ac:chgData name="Nilay Meltem Yıldırım" userId="84b3ca0fda821b29" providerId="LiveId" clId="{CB2C3E61-30BC-4B1D-B633-696B086FEAC1}" dt="2021-02-13T22:20:54.129" v="282" actId="207"/>
          <ac:spMkLst>
            <pc:docMk/>
            <pc:sldMk cId="0" sldId="261"/>
            <ac:spMk id="3" creationId="{11A0A5DD-47CC-4A26-B55C-AE8D177139F1}"/>
          </ac:spMkLst>
        </pc:spChg>
        <pc:spChg chg="mod">
          <ac:chgData name="Nilay Meltem Yıldırım" userId="84b3ca0fda821b29" providerId="LiveId" clId="{CB2C3E61-30BC-4B1D-B633-696B086FEAC1}" dt="2021-02-13T22:18:12.340" v="252" actId="1076"/>
          <ac:spMkLst>
            <pc:docMk/>
            <pc:sldMk cId="0" sldId="261"/>
            <ac:spMk id="4" creationId="{00930F4C-E89D-49AB-9162-56DA558ABA31}"/>
          </ac:spMkLst>
        </pc:spChg>
        <pc:spChg chg="mod">
          <ac:chgData name="Nilay Meltem Yıldırım" userId="84b3ca0fda821b29" providerId="LiveId" clId="{CB2C3E61-30BC-4B1D-B633-696B086FEAC1}" dt="2021-02-13T22:18:10.292" v="251" actId="1076"/>
          <ac:spMkLst>
            <pc:docMk/>
            <pc:sldMk cId="0" sldId="261"/>
            <ac:spMk id="27" creationId="{41DA941B-6FD0-4655-B5C9-A1BF671B92D1}"/>
          </ac:spMkLst>
        </pc:spChg>
        <pc:spChg chg="mod">
          <ac:chgData name="Nilay Meltem Yıldırım" userId="84b3ca0fda821b29" providerId="LiveId" clId="{CB2C3E61-30BC-4B1D-B633-696B086FEAC1}" dt="2021-02-13T22:20:38.099" v="280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Nilay Meltem Yıldırım" userId="84b3ca0fda821b29" providerId="LiveId" clId="{CB2C3E61-30BC-4B1D-B633-696B086FEAC1}" dt="2021-02-14T18:39:01.869" v="1688"/>
          <ac:spMkLst>
            <pc:docMk/>
            <pc:sldMk cId="0" sldId="261"/>
            <ac:spMk id="156" creationId="{00000000-0000-0000-0000-000000000000}"/>
          </ac:spMkLst>
        </pc:spChg>
        <pc:picChg chg="add del mod">
          <ac:chgData name="Nilay Meltem Yıldırım" userId="84b3ca0fda821b29" providerId="LiveId" clId="{CB2C3E61-30BC-4B1D-B633-696B086FEAC1}" dt="2021-02-13T23:06:05.896" v="546" actId="478"/>
          <ac:picMkLst>
            <pc:docMk/>
            <pc:sldMk cId="0" sldId="261"/>
            <ac:picMk id="6" creationId="{E06C2399-17D1-4E1A-BDAB-17F70A2BDBC1}"/>
          </ac:picMkLst>
        </pc:picChg>
        <pc:picChg chg="add mod">
          <ac:chgData name="Nilay Meltem Yıldırım" userId="84b3ca0fda821b29" providerId="LiveId" clId="{CB2C3E61-30BC-4B1D-B633-696B086FEAC1}" dt="2021-02-13T20:34:24.050" v="15" actId="1076"/>
          <ac:picMkLst>
            <pc:docMk/>
            <pc:sldMk cId="0" sldId="261"/>
            <ac:picMk id="13" creationId="{2585BE9F-9A04-415A-9D1E-A971BF1D4A76}"/>
          </ac:picMkLst>
        </pc:picChg>
        <pc:picChg chg="del">
          <ac:chgData name="Nilay Meltem Yıldırım" userId="84b3ca0fda821b29" providerId="LiveId" clId="{CB2C3E61-30BC-4B1D-B633-696B086FEAC1}" dt="2021-02-13T20:34:19.439" v="11" actId="478"/>
          <ac:picMkLst>
            <pc:docMk/>
            <pc:sldMk cId="0" sldId="261"/>
            <ac:picMk id="1026" creationId="{CE25E5B3-D79E-483F-9442-2321DCA9037C}"/>
          </ac:picMkLst>
        </pc:picChg>
      </pc:sldChg>
      <pc:sldChg chg="addSp delSp modSp mod ord">
        <pc:chgData name="Nilay Meltem Yıldırım" userId="84b3ca0fda821b29" providerId="LiveId" clId="{CB2C3E61-30BC-4B1D-B633-696B086FEAC1}" dt="2021-02-14T18:38:58.413" v="1687"/>
        <pc:sldMkLst>
          <pc:docMk/>
          <pc:sldMk cId="0" sldId="262"/>
        </pc:sldMkLst>
        <pc:spChg chg="mod">
          <ac:chgData name="Nilay Meltem Yıldırım" userId="84b3ca0fda821b29" providerId="LiveId" clId="{CB2C3E61-30BC-4B1D-B633-696B086FEAC1}" dt="2021-02-13T20:38:32.933" v="34" actId="20577"/>
          <ac:spMkLst>
            <pc:docMk/>
            <pc:sldMk cId="0" sldId="262"/>
            <ac:spMk id="9" creationId="{F3A9ED4D-E3BA-4840-8D73-73BE2FAC57E3}"/>
          </ac:spMkLst>
        </pc:spChg>
        <pc:spChg chg="mod">
          <ac:chgData name="Nilay Meltem Yıldırım" userId="84b3ca0fda821b29" providerId="LiveId" clId="{CB2C3E61-30BC-4B1D-B633-696B086FEAC1}" dt="2021-02-14T18:38:58.413" v="1687"/>
          <ac:spMkLst>
            <pc:docMk/>
            <pc:sldMk cId="0" sldId="262"/>
            <ac:spMk id="176" creationId="{00000000-0000-0000-0000-000000000000}"/>
          </ac:spMkLst>
        </pc:spChg>
        <pc:picChg chg="add del mod">
          <ac:chgData name="Nilay Meltem Yıldırım" userId="84b3ca0fda821b29" providerId="LiveId" clId="{CB2C3E61-30BC-4B1D-B633-696B086FEAC1}" dt="2021-02-13T20:34:15.843" v="9" actId="478"/>
          <ac:picMkLst>
            <pc:docMk/>
            <pc:sldMk cId="0" sldId="262"/>
            <ac:picMk id="3" creationId="{A998A914-2639-4E97-8631-38B3C8D3CE8D}"/>
          </ac:picMkLst>
        </pc:picChg>
        <pc:picChg chg="add del mod">
          <ac:chgData name="Nilay Meltem Yıldırım" userId="84b3ca0fda821b29" providerId="LiveId" clId="{CB2C3E61-30BC-4B1D-B633-696B086FEAC1}" dt="2021-02-13T20:34:17.530" v="10" actId="21"/>
          <ac:picMkLst>
            <pc:docMk/>
            <pc:sldMk cId="0" sldId="262"/>
            <ac:picMk id="5" creationId="{4317365C-1E59-4E71-B676-628166A07BCC}"/>
          </ac:picMkLst>
        </pc:picChg>
        <pc:picChg chg="add mod">
          <ac:chgData name="Nilay Meltem Yıldırım" userId="84b3ca0fda821b29" providerId="LiveId" clId="{CB2C3E61-30BC-4B1D-B633-696B086FEAC1}" dt="2021-02-14T10:07:11.438" v="631" actId="14100"/>
          <ac:picMkLst>
            <pc:docMk/>
            <pc:sldMk cId="0" sldId="262"/>
            <ac:picMk id="6" creationId="{8D0DE65D-B103-4037-82F9-901F2B9236A6}"/>
          </ac:picMkLst>
        </pc:picChg>
        <pc:picChg chg="del mod">
          <ac:chgData name="Nilay Meltem Yıldırım" userId="84b3ca0fda821b29" providerId="LiveId" clId="{CB2C3E61-30BC-4B1D-B633-696B086FEAC1}" dt="2021-02-13T20:33:27.642" v="1" actId="478"/>
          <ac:picMkLst>
            <pc:docMk/>
            <pc:sldMk cId="0" sldId="262"/>
            <ac:picMk id="8" creationId="{371348EA-056D-49D8-AD98-F05CBB509D62}"/>
          </ac:picMkLst>
        </pc:picChg>
        <pc:picChg chg="add mod">
          <ac:chgData name="Nilay Meltem Yıldırım" userId="84b3ca0fda821b29" providerId="LiveId" clId="{CB2C3E61-30BC-4B1D-B633-696B086FEAC1}" dt="2021-02-13T22:07:19.175" v="68" actId="1076"/>
          <ac:picMkLst>
            <pc:docMk/>
            <pc:sldMk cId="0" sldId="262"/>
            <ac:picMk id="10" creationId="{115714AA-401E-4A49-839F-7647F91FA8EB}"/>
          </ac:picMkLst>
        </pc:picChg>
        <pc:picChg chg="add mod">
          <ac:chgData name="Nilay Meltem Yıldırım" userId="84b3ca0fda821b29" providerId="LiveId" clId="{CB2C3E61-30BC-4B1D-B633-696B086FEAC1}" dt="2021-02-13T22:08:58.264" v="94" actId="1076"/>
          <ac:picMkLst>
            <pc:docMk/>
            <pc:sldMk cId="0" sldId="262"/>
            <ac:picMk id="15" creationId="{160983B2-6C24-4E82-A74D-D53E13668997}"/>
          </ac:picMkLst>
        </pc:picChg>
        <pc:picChg chg="add mod">
          <ac:chgData name="Nilay Meltem Yıldırım" userId="84b3ca0fda821b29" providerId="LiveId" clId="{CB2C3E61-30BC-4B1D-B633-696B086FEAC1}" dt="2021-02-13T22:09:38.033" v="99" actId="1076"/>
          <ac:picMkLst>
            <pc:docMk/>
            <pc:sldMk cId="0" sldId="262"/>
            <ac:picMk id="18" creationId="{D633C2B0-51BF-4863-B7CE-7924DA628001}"/>
          </ac:picMkLst>
        </pc:picChg>
        <pc:picChg chg="add mod">
          <ac:chgData name="Nilay Meltem Yıldırım" userId="84b3ca0fda821b29" providerId="LiveId" clId="{CB2C3E61-30BC-4B1D-B633-696B086FEAC1}" dt="2021-02-13T22:13:24.773" v="140" actId="1076"/>
          <ac:picMkLst>
            <pc:docMk/>
            <pc:sldMk cId="0" sldId="262"/>
            <ac:picMk id="20" creationId="{92F3D2A6-3E9B-4A8D-AD63-36F3B4FFE2B1}"/>
          </ac:picMkLst>
        </pc:picChg>
        <pc:picChg chg="add del mod">
          <ac:chgData name="Nilay Meltem Yıldırım" userId="84b3ca0fda821b29" providerId="LiveId" clId="{CB2C3E61-30BC-4B1D-B633-696B086FEAC1}" dt="2021-02-13T22:12:06.679" v="124" actId="478"/>
          <ac:picMkLst>
            <pc:docMk/>
            <pc:sldMk cId="0" sldId="262"/>
            <ac:picMk id="22" creationId="{B38472E9-EA91-499E-880E-D39C53D8F3CB}"/>
          </ac:picMkLst>
        </pc:picChg>
        <pc:picChg chg="add del mod">
          <ac:chgData name="Nilay Meltem Yıldırım" userId="84b3ca0fda821b29" providerId="LiveId" clId="{CB2C3E61-30BC-4B1D-B633-696B086FEAC1}" dt="2021-02-13T22:12:05.810" v="123" actId="478"/>
          <ac:picMkLst>
            <pc:docMk/>
            <pc:sldMk cId="0" sldId="262"/>
            <ac:picMk id="24" creationId="{407F943F-C587-4D36-8FF6-8550DD80DD63}"/>
          </ac:picMkLst>
        </pc:picChg>
        <pc:picChg chg="add mod">
          <ac:chgData name="Nilay Meltem Yıldırım" userId="84b3ca0fda821b29" providerId="LiveId" clId="{CB2C3E61-30BC-4B1D-B633-696B086FEAC1}" dt="2021-02-14T10:07:14.098" v="632" actId="1076"/>
          <ac:picMkLst>
            <pc:docMk/>
            <pc:sldMk cId="0" sldId="262"/>
            <ac:picMk id="26" creationId="{6AF01CDF-AD58-45E6-9C12-BC184BE5EF71}"/>
          </ac:picMkLst>
        </pc:picChg>
        <pc:picChg chg="add mod">
          <ac:chgData name="Nilay Meltem Yıldırım" userId="84b3ca0fda821b29" providerId="LiveId" clId="{CB2C3E61-30BC-4B1D-B633-696B086FEAC1}" dt="2021-02-14T10:07:16.181" v="633" actId="1076"/>
          <ac:picMkLst>
            <pc:docMk/>
            <pc:sldMk cId="0" sldId="262"/>
            <ac:picMk id="28" creationId="{28990C93-4D42-4BDC-A8B1-8FE8EADAB485}"/>
          </ac:picMkLst>
        </pc:picChg>
        <pc:cxnChg chg="add mod">
          <ac:chgData name="Nilay Meltem Yıldırım" userId="84b3ca0fda821b29" providerId="LiveId" clId="{CB2C3E61-30BC-4B1D-B633-696B086FEAC1}" dt="2021-02-13T22:13:04.317" v="139" actId="1582"/>
          <ac:cxnSpMkLst>
            <pc:docMk/>
            <pc:sldMk cId="0" sldId="262"/>
            <ac:cxnSpMk id="12" creationId="{29B2B0D9-0CCB-4081-B994-518CECA0E898}"/>
          </ac:cxnSpMkLst>
        </pc:cxnChg>
      </pc:sldChg>
      <pc:sldChg chg="addSp delSp modSp mod addAnim delAnim modAnim">
        <pc:chgData name="Nilay Meltem Yıldırım" userId="84b3ca0fda821b29" providerId="LiveId" clId="{CB2C3E61-30BC-4B1D-B633-696B086FEAC1}" dt="2021-02-13T22:39:10.378" v="353" actId="478"/>
        <pc:sldMkLst>
          <pc:docMk/>
          <pc:sldMk cId="0" sldId="263"/>
        </pc:sldMkLst>
        <pc:picChg chg="mod">
          <ac:chgData name="Nilay Meltem Yıldırım" userId="84b3ca0fda821b29" providerId="LiveId" clId="{CB2C3E61-30BC-4B1D-B633-696B086FEAC1}" dt="2021-02-13T22:31:53.419" v="289" actId="1076"/>
          <ac:picMkLst>
            <pc:docMk/>
            <pc:sldMk cId="0" sldId="263"/>
            <ac:picMk id="2" creationId="{B6E8B7ED-47A9-4D92-9D57-88B49D29261A}"/>
          </ac:picMkLst>
        </pc:picChg>
        <pc:picChg chg="add del mod">
          <ac:chgData name="Nilay Meltem Yıldırım" userId="84b3ca0fda821b29" providerId="LiveId" clId="{CB2C3E61-30BC-4B1D-B633-696B086FEAC1}" dt="2021-02-13T21:13:59.557" v="55" actId="21"/>
          <ac:picMkLst>
            <pc:docMk/>
            <pc:sldMk cId="0" sldId="263"/>
            <ac:picMk id="3" creationId="{CBB7400B-FAAD-4A8A-A1FC-F3EE54FC6E86}"/>
          </ac:picMkLst>
        </pc:picChg>
        <pc:picChg chg="add del mod">
          <ac:chgData name="Nilay Meltem Yıldırım" userId="84b3ca0fda821b29" providerId="LiveId" clId="{CB2C3E61-30BC-4B1D-B633-696B086FEAC1}" dt="2021-02-13T22:39:10.378" v="353" actId="478"/>
          <ac:picMkLst>
            <pc:docMk/>
            <pc:sldMk cId="0" sldId="263"/>
            <ac:picMk id="5" creationId="{2B0925FD-F0F3-4AEE-95FC-563D033697FD}"/>
          </ac:picMkLst>
        </pc:picChg>
      </pc:sldChg>
      <pc:sldChg chg="addSp modSp mod modAnim">
        <pc:chgData name="Nilay Meltem Yıldırım" userId="84b3ca0fda821b29" providerId="LiveId" clId="{CB2C3E61-30BC-4B1D-B633-696B086FEAC1}" dt="2021-02-13T21:14:18.644" v="63" actId="1076"/>
        <pc:sldMkLst>
          <pc:docMk/>
          <pc:sldMk cId="0" sldId="264"/>
        </pc:sldMkLst>
        <pc:spChg chg="add mod">
          <ac:chgData name="Nilay Meltem Yıldırım" userId="84b3ca0fda821b29" providerId="LiveId" clId="{CB2C3E61-30BC-4B1D-B633-696B086FEAC1}" dt="2021-02-13T21:14:08.425" v="59"/>
          <ac:spMkLst>
            <pc:docMk/>
            <pc:sldMk cId="0" sldId="264"/>
            <ac:spMk id="8" creationId="{3143938F-645D-470A-AC33-E31E7B091980}"/>
          </ac:spMkLst>
        </pc:spChg>
        <pc:picChg chg="add mod">
          <ac:chgData name="Nilay Meltem Yıldırım" userId="84b3ca0fda821b29" providerId="LiveId" clId="{CB2C3E61-30BC-4B1D-B633-696B086FEAC1}" dt="2021-02-13T21:14:18.644" v="63" actId="1076"/>
          <ac:picMkLst>
            <pc:docMk/>
            <pc:sldMk cId="0" sldId="264"/>
            <ac:picMk id="7" creationId="{0CE5B7C0-64CE-497B-8DBD-CE3D94FA7DD6}"/>
          </ac:picMkLst>
        </pc:picChg>
      </pc:sldChg>
      <pc:sldChg chg="modSp mod">
        <pc:chgData name="Nilay Meltem Yıldırım" userId="84b3ca0fda821b29" providerId="LiveId" clId="{CB2C3E61-30BC-4B1D-B633-696B086FEAC1}" dt="2021-02-14T20:16:05.250" v="2043" actId="20577"/>
        <pc:sldMkLst>
          <pc:docMk/>
          <pc:sldMk cId="0" sldId="265"/>
        </pc:sldMkLst>
        <pc:spChg chg="mod">
          <ac:chgData name="Nilay Meltem Yıldırım" userId="84b3ca0fda821b29" providerId="LiveId" clId="{CB2C3E61-30BC-4B1D-B633-696B086FEAC1}" dt="2021-02-14T20:15:59.622" v="2039" actId="20577"/>
          <ac:spMkLst>
            <pc:docMk/>
            <pc:sldMk cId="0" sldId="265"/>
            <ac:spMk id="5" creationId="{E2868E9E-8D54-4591-B7A0-B5070D69D9F6}"/>
          </ac:spMkLst>
        </pc:spChg>
        <pc:spChg chg="mod">
          <ac:chgData name="Nilay Meltem Yıldırım" userId="84b3ca0fda821b29" providerId="LiveId" clId="{CB2C3E61-30BC-4B1D-B633-696B086FEAC1}" dt="2021-02-14T20:16:02.873" v="2041" actId="20577"/>
          <ac:spMkLst>
            <pc:docMk/>
            <pc:sldMk cId="0" sldId="265"/>
            <ac:spMk id="6" creationId="{22F03FF6-B81D-4403-9D25-90144A95ADA3}"/>
          </ac:spMkLst>
        </pc:spChg>
        <pc:spChg chg="mod">
          <ac:chgData name="Nilay Meltem Yıldırım" userId="84b3ca0fda821b29" providerId="LiveId" clId="{CB2C3E61-30BC-4B1D-B633-696B086FEAC1}" dt="2021-02-14T20:16:05.250" v="2043" actId="20577"/>
          <ac:spMkLst>
            <pc:docMk/>
            <pc:sldMk cId="0" sldId="265"/>
            <ac:spMk id="8" creationId="{A15F6B49-E646-4134-9F65-28318E556D6C}"/>
          </ac:spMkLst>
        </pc:spChg>
        <pc:spChg chg="mod">
          <ac:chgData name="Nilay Meltem Yıldırım" userId="84b3ca0fda821b29" providerId="LiveId" clId="{CB2C3E61-30BC-4B1D-B633-696B086FEAC1}" dt="2021-02-13T20:43:31.361" v="35" actId="2711"/>
          <ac:spMkLst>
            <pc:docMk/>
            <pc:sldMk cId="0" sldId="265"/>
            <ac:spMk id="13" creationId="{5075EE12-3BB3-4530-ABDE-50900F93CF39}"/>
          </ac:spMkLst>
        </pc:spChg>
        <pc:spChg chg="mod">
          <ac:chgData name="Nilay Meltem Yıldırım" userId="84b3ca0fda821b29" providerId="LiveId" clId="{CB2C3E61-30BC-4B1D-B633-696B086FEAC1}" dt="2021-02-13T23:07:25.089" v="570"/>
          <ac:spMkLst>
            <pc:docMk/>
            <pc:sldMk cId="0" sldId="265"/>
            <ac:spMk id="240" creationId="{00000000-0000-0000-0000-000000000000}"/>
          </ac:spMkLst>
        </pc:spChg>
        <pc:picChg chg="mod">
          <ac:chgData name="Nilay Meltem Yıldırım" userId="84b3ca0fda821b29" providerId="LiveId" clId="{CB2C3E61-30BC-4B1D-B633-696B086FEAC1}" dt="2021-02-13T20:43:54.961" v="38" actId="1440"/>
          <ac:picMkLst>
            <pc:docMk/>
            <pc:sldMk cId="0" sldId="265"/>
            <ac:picMk id="2" creationId="{7E11840E-002B-4D2F-A7C2-909FF9104723}"/>
          </ac:picMkLst>
        </pc:picChg>
        <pc:picChg chg="mod">
          <ac:chgData name="Nilay Meltem Yıldırım" userId="84b3ca0fda821b29" providerId="LiveId" clId="{CB2C3E61-30BC-4B1D-B633-696B086FEAC1}" dt="2021-02-13T20:44:52.572" v="40" actId="1440"/>
          <ac:picMkLst>
            <pc:docMk/>
            <pc:sldMk cId="0" sldId="265"/>
            <ac:picMk id="3" creationId="{6B44E208-D910-4A83-A971-AF7DC640D040}"/>
          </ac:picMkLst>
        </pc:picChg>
      </pc:sldChg>
      <pc:sldChg chg="addSp delSp modSp mod">
        <pc:chgData name="Nilay Meltem Yıldırım" userId="84b3ca0fda821b29" providerId="LiveId" clId="{CB2C3E61-30BC-4B1D-B633-696B086FEAC1}" dt="2021-02-14T18:39:11.956" v="1694"/>
        <pc:sldMkLst>
          <pc:docMk/>
          <pc:sldMk cId="0" sldId="266"/>
        </pc:sldMkLst>
        <pc:spChg chg="add mod">
          <ac:chgData name="Nilay Meltem Yıldırım" userId="84b3ca0fda821b29" providerId="LiveId" clId="{CB2C3E61-30BC-4B1D-B633-696B086FEAC1}" dt="2021-02-14T17:34:11.868" v="1389" actId="20577"/>
          <ac:spMkLst>
            <pc:docMk/>
            <pc:sldMk cId="0" sldId="266"/>
            <ac:spMk id="6" creationId="{4F701C82-61CE-4F26-A508-469D3A166D58}"/>
          </ac:spMkLst>
        </pc:spChg>
        <pc:spChg chg="mod">
          <ac:chgData name="Nilay Meltem Yıldırım" userId="84b3ca0fda821b29" providerId="LiveId" clId="{CB2C3E61-30BC-4B1D-B633-696B086FEAC1}" dt="2021-02-14T17:24:55.222" v="1285" actId="20577"/>
          <ac:spMkLst>
            <pc:docMk/>
            <pc:sldMk cId="0" sldId="266"/>
            <ac:spMk id="8" creationId="{ACC94C0D-1694-4D44-AB1F-89115E300B4C}"/>
          </ac:spMkLst>
        </pc:spChg>
        <pc:spChg chg="add mod">
          <ac:chgData name="Nilay Meltem Yıldırım" userId="84b3ca0fda821b29" providerId="LiveId" clId="{CB2C3E61-30BC-4B1D-B633-696B086FEAC1}" dt="2021-02-14T17:33:54.841" v="1384" actId="1076"/>
          <ac:spMkLst>
            <pc:docMk/>
            <pc:sldMk cId="0" sldId="266"/>
            <ac:spMk id="23" creationId="{6DBF10DA-1B76-442F-A9EB-7C739D966332}"/>
          </ac:spMkLst>
        </pc:spChg>
        <pc:spChg chg="mod">
          <ac:chgData name="Nilay Meltem Yıldırım" userId="84b3ca0fda821b29" providerId="LiveId" clId="{CB2C3E61-30BC-4B1D-B633-696B086FEAC1}" dt="2021-02-14T18:39:11.956" v="1694"/>
          <ac:spMkLst>
            <pc:docMk/>
            <pc:sldMk cId="0" sldId="266"/>
            <ac:spMk id="257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7:25:57.268" v="1292" actId="1440"/>
          <ac:picMkLst>
            <pc:docMk/>
            <pc:sldMk cId="0" sldId="266"/>
            <ac:picMk id="3" creationId="{0E2452B8-4CD8-4866-996C-01694D31B511}"/>
          </ac:picMkLst>
        </pc:picChg>
        <pc:picChg chg="add mod">
          <ac:chgData name="Nilay Meltem Yıldırım" userId="84b3ca0fda821b29" providerId="LiveId" clId="{CB2C3E61-30BC-4B1D-B633-696B086FEAC1}" dt="2021-02-14T17:34:08.881" v="1388" actId="1076"/>
          <ac:picMkLst>
            <pc:docMk/>
            <pc:sldMk cId="0" sldId="266"/>
            <ac:picMk id="5" creationId="{0ED9D78D-F303-4E29-BBC5-C13D01DF297A}"/>
          </ac:picMkLst>
        </pc:picChg>
        <pc:picChg chg="del">
          <ac:chgData name="Nilay Meltem Yıldırım" userId="84b3ca0fda821b29" providerId="LiveId" clId="{CB2C3E61-30BC-4B1D-B633-696B086FEAC1}" dt="2021-02-14T11:01:20.825" v="705" actId="478"/>
          <ac:picMkLst>
            <pc:docMk/>
            <pc:sldMk cId="0" sldId="266"/>
            <ac:picMk id="7" creationId="{57329D8C-89FF-410E-A6C7-C81F3C7A9A11}"/>
          </ac:picMkLst>
        </pc:picChg>
        <pc:cxnChg chg="add mod">
          <ac:chgData name="Nilay Meltem Yıldırım" userId="84b3ca0fda821b29" providerId="LiveId" clId="{CB2C3E61-30BC-4B1D-B633-696B086FEAC1}" dt="2021-02-14T17:29:05.488" v="1345" actId="14100"/>
          <ac:cxnSpMkLst>
            <pc:docMk/>
            <pc:sldMk cId="0" sldId="266"/>
            <ac:cxnSpMk id="10" creationId="{7CD2B694-E7A3-4484-A660-104317430AE2}"/>
          </ac:cxnSpMkLst>
        </pc:cxnChg>
        <pc:cxnChg chg="add mod">
          <ac:chgData name="Nilay Meltem Yıldırım" userId="84b3ca0fda821b29" providerId="LiveId" clId="{CB2C3E61-30BC-4B1D-B633-696B086FEAC1}" dt="2021-02-14T17:32:58.014" v="1351" actId="1582"/>
          <ac:cxnSpMkLst>
            <pc:docMk/>
            <pc:sldMk cId="0" sldId="266"/>
            <ac:cxnSpMk id="15" creationId="{80CDB1F5-08EA-49B7-99EC-28613B933D5B}"/>
          </ac:cxnSpMkLst>
        </pc:cxnChg>
        <pc:cxnChg chg="add mod">
          <ac:chgData name="Nilay Meltem Yıldırım" userId="84b3ca0fda821b29" providerId="LiveId" clId="{CB2C3E61-30BC-4B1D-B633-696B086FEAC1}" dt="2021-02-14T17:34:01.627" v="1387" actId="14100"/>
          <ac:cxnSpMkLst>
            <pc:docMk/>
            <pc:sldMk cId="0" sldId="266"/>
            <ac:cxnSpMk id="21" creationId="{EA010DBC-1417-4065-B224-2950E6F81B8F}"/>
          </ac:cxnSpMkLst>
        </pc:cxnChg>
      </pc:sldChg>
      <pc:sldChg chg="addSp modSp mod ord">
        <pc:chgData name="Nilay Meltem Yıldırım" userId="84b3ca0fda821b29" providerId="LiveId" clId="{CB2C3E61-30BC-4B1D-B633-696B086FEAC1}" dt="2021-02-13T22:38:59.447" v="352" actId="1076"/>
        <pc:sldMkLst>
          <pc:docMk/>
          <pc:sldMk cId="0" sldId="267"/>
        </pc:sldMkLst>
        <pc:spChg chg="add mod">
          <ac:chgData name="Nilay Meltem Yıldırım" userId="84b3ca0fda821b29" providerId="LiveId" clId="{CB2C3E61-30BC-4B1D-B633-696B086FEAC1}" dt="2021-02-13T22:38:54.316" v="350" actId="20577"/>
          <ac:spMkLst>
            <pc:docMk/>
            <pc:sldMk cId="0" sldId="267"/>
            <ac:spMk id="8" creationId="{27D6EB7B-94F1-40A0-B596-36E1B9E3C8CA}"/>
          </ac:spMkLst>
        </pc:spChg>
        <pc:picChg chg="add mod">
          <ac:chgData name="Nilay Meltem Yıldırım" userId="84b3ca0fda821b29" providerId="LiveId" clId="{CB2C3E61-30BC-4B1D-B633-696B086FEAC1}" dt="2021-02-13T22:38:59.447" v="352" actId="1076"/>
          <ac:picMkLst>
            <pc:docMk/>
            <pc:sldMk cId="0" sldId="267"/>
            <ac:picMk id="7" creationId="{318B7678-C9E2-429A-AAD1-64CFA4C3FDC7}"/>
          </ac:picMkLst>
        </pc:picChg>
      </pc:sldChg>
      <pc:sldChg chg="addSp delSp modSp mod ord">
        <pc:chgData name="Nilay Meltem Yıldırım" userId="84b3ca0fda821b29" providerId="LiveId" clId="{CB2C3E61-30BC-4B1D-B633-696B086FEAC1}" dt="2021-02-14T20:15:53.513" v="2037" actId="1076"/>
        <pc:sldMkLst>
          <pc:docMk/>
          <pc:sldMk cId="0" sldId="268"/>
        </pc:sldMkLst>
        <pc:spChg chg="add del mod">
          <ac:chgData name="Nilay Meltem Yıldırım" userId="84b3ca0fda821b29" providerId="LiveId" clId="{CB2C3E61-30BC-4B1D-B633-696B086FEAC1}" dt="2021-02-14T18:31:06.215" v="1504"/>
          <ac:spMkLst>
            <pc:docMk/>
            <pc:sldMk cId="0" sldId="268"/>
            <ac:spMk id="2" creationId="{CEAF39A5-06B6-42F1-924C-C93B9EAF4848}"/>
          </ac:spMkLst>
        </pc:spChg>
        <pc:spChg chg="add mod">
          <ac:chgData name="Nilay Meltem Yıldırım" userId="84b3ca0fda821b29" providerId="LiveId" clId="{CB2C3E61-30BC-4B1D-B633-696B086FEAC1}" dt="2021-02-14T19:40:45.050" v="1921" actId="1076"/>
          <ac:spMkLst>
            <pc:docMk/>
            <pc:sldMk cId="0" sldId="268"/>
            <ac:spMk id="3" creationId="{FA56DC71-8037-42DA-A733-98BB58F5EA1C}"/>
          </ac:spMkLst>
        </pc:spChg>
        <pc:spChg chg="mod">
          <ac:chgData name="Nilay Meltem Yıldırım" userId="84b3ca0fda821b29" providerId="LiveId" clId="{CB2C3E61-30BC-4B1D-B633-696B086FEAC1}" dt="2021-02-14T18:45:23.094" v="1814" actId="1076"/>
          <ac:spMkLst>
            <pc:docMk/>
            <pc:sldMk cId="0" sldId="268"/>
            <ac:spMk id="4" creationId="{24EE1DD4-0F0B-42D0-B343-8E9A0896363D}"/>
          </ac:spMkLst>
        </pc:spChg>
        <pc:spChg chg="add del mod">
          <ac:chgData name="Nilay Meltem Yıldırım" userId="84b3ca0fda821b29" providerId="LiveId" clId="{CB2C3E61-30BC-4B1D-B633-696B086FEAC1}" dt="2021-02-14T18:30:46.018" v="1488" actId="478"/>
          <ac:spMkLst>
            <pc:docMk/>
            <pc:sldMk cId="0" sldId="268"/>
            <ac:spMk id="6" creationId="{F888641A-F51D-4AFB-96F8-B1A8A748BD42}"/>
          </ac:spMkLst>
        </pc:spChg>
        <pc:spChg chg="add mod">
          <ac:chgData name="Nilay Meltem Yıldırım" userId="84b3ca0fda821b29" providerId="LiveId" clId="{CB2C3E61-30BC-4B1D-B633-696B086FEAC1}" dt="2021-02-13T22:48:00.010" v="370"/>
          <ac:spMkLst>
            <pc:docMk/>
            <pc:sldMk cId="0" sldId="268"/>
            <ac:spMk id="11" creationId="{77634B1D-AB44-41C0-81E8-5C57DD81E760}"/>
          </ac:spMkLst>
        </pc:spChg>
        <pc:spChg chg="add mod">
          <ac:chgData name="Nilay Meltem Yıldırım" userId="84b3ca0fda821b29" providerId="LiveId" clId="{CB2C3E61-30BC-4B1D-B633-696B086FEAC1}" dt="2021-02-14T20:15:43.184" v="2033" actId="255"/>
          <ac:spMkLst>
            <pc:docMk/>
            <pc:sldMk cId="0" sldId="268"/>
            <ac:spMk id="12" creationId="{B5C8957A-E1B0-4E83-B60B-0C9A659CD064}"/>
          </ac:spMkLst>
        </pc:spChg>
        <pc:spChg chg="add mod">
          <ac:chgData name="Nilay Meltem Yıldırım" userId="84b3ca0fda821b29" providerId="LiveId" clId="{CB2C3E61-30BC-4B1D-B633-696B086FEAC1}" dt="2021-02-14T20:15:53.513" v="2037" actId="1076"/>
          <ac:spMkLst>
            <pc:docMk/>
            <pc:sldMk cId="0" sldId="268"/>
            <ac:spMk id="23" creationId="{D82FC674-BA12-4984-B0D7-E18B04463B10}"/>
          </ac:spMkLst>
        </pc:spChg>
        <pc:spChg chg="add del mod">
          <ac:chgData name="Nilay Meltem Yıldırım" userId="84b3ca0fda821b29" providerId="LiveId" clId="{CB2C3E61-30BC-4B1D-B633-696B086FEAC1}" dt="2021-02-13T23:02:52.029" v="496"/>
          <ac:spMkLst>
            <pc:docMk/>
            <pc:sldMk cId="0" sldId="268"/>
            <ac:spMk id="30" creationId="{3D7AD7E8-AC2B-4022-ABC1-38FAD9E02E2B}"/>
          </ac:spMkLst>
        </pc:spChg>
        <pc:spChg chg="mod">
          <ac:chgData name="Nilay Meltem Yıldırım" userId="84b3ca0fda821b29" providerId="LiveId" clId="{CB2C3E61-30BC-4B1D-B633-696B086FEAC1}" dt="2021-02-14T18:39:05.413" v="1689"/>
          <ac:spMkLst>
            <pc:docMk/>
            <pc:sldMk cId="0" sldId="268"/>
            <ac:spMk id="287" creationId="{00000000-0000-0000-0000-000000000000}"/>
          </ac:spMkLst>
        </pc:spChg>
        <pc:picChg chg="add del mod">
          <ac:chgData name="Nilay Meltem Yıldırım" userId="84b3ca0fda821b29" providerId="LiveId" clId="{CB2C3E61-30BC-4B1D-B633-696B086FEAC1}" dt="2021-02-13T22:43:07.457" v="357" actId="478"/>
          <ac:picMkLst>
            <pc:docMk/>
            <pc:sldMk cId="0" sldId="268"/>
            <ac:picMk id="3" creationId="{24CD5FE8-FE64-4BEC-9288-69A0431BA903}"/>
          </ac:picMkLst>
        </pc:picChg>
        <pc:picChg chg="add del mod">
          <ac:chgData name="Nilay Meltem Yıldırım" userId="84b3ca0fda821b29" providerId="LiveId" clId="{CB2C3E61-30BC-4B1D-B633-696B086FEAC1}" dt="2021-02-13T22:51:17.321" v="398" actId="478"/>
          <ac:picMkLst>
            <pc:docMk/>
            <pc:sldMk cId="0" sldId="268"/>
            <ac:picMk id="4" creationId="{9473A8D1-F5E4-4B1E-8EC9-177A5295AC06}"/>
          </ac:picMkLst>
        </pc:picChg>
        <pc:picChg chg="add del mod modCrop">
          <ac:chgData name="Nilay Meltem Yıldırım" userId="84b3ca0fda821b29" providerId="LiveId" clId="{CB2C3E61-30BC-4B1D-B633-696B086FEAC1}" dt="2021-02-14T18:30:45.035" v="1487" actId="478"/>
          <ac:picMkLst>
            <pc:docMk/>
            <pc:sldMk cId="0" sldId="268"/>
            <ac:picMk id="5" creationId="{1E92CD05-24C9-474C-9159-64D6F1BC8A7A}"/>
          </ac:picMkLst>
        </pc:picChg>
        <pc:picChg chg="add mod">
          <ac:chgData name="Nilay Meltem Yıldırım" userId="84b3ca0fda821b29" providerId="LiveId" clId="{CB2C3E61-30BC-4B1D-B633-696B086FEAC1}" dt="2021-02-14T19:40:27.999" v="1912" actId="1076"/>
          <ac:picMkLst>
            <pc:docMk/>
            <pc:sldMk cId="0" sldId="268"/>
            <ac:picMk id="8" creationId="{F0F3C061-3947-4EFC-B9DD-33F6C03E170A}"/>
          </ac:picMkLst>
        </pc:picChg>
        <pc:picChg chg="add mod">
          <ac:chgData name="Nilay Meltem Yıldırım" userId="84b3ca0fda821b29" providerId="LiveId" clId="{CB2C3E61-30BC-4B1D-B633-696B086FEAC1}" dt="2021-02-14T20:15:46.400" v="2035" actId="1076"/>
          <ac:picMkLst>
            <pc:docMk/>
            <pc:sldMk cId="0" sldId="268"/>
            <ac:picMk id="10" creationId="{E23287CE-6EE6-4BE8-8DB9-6B2A34CCA138}"/>
          </ac:picMkLst>
        </pc:picChg>
        <pc:picChg chg="add mod modCrop">
          <ac:chgData name="Nilay Meltem Yıldırım" userId="84b3ca0fda821b29" providerId="LiveId" clId="{CB2C3E61-30BC-4B1D-B633-696B086FEAC1}" dt="2021-02-14T19:40:42.916" v="1920" actId="1076"/>
          <ac:picMkLst>
            <pc:docMk/>
            <pc:sldMk cId="0" sldId="268"/>
            <ac:picMk id="13" creationId="{9163B11D-4A27-42B5-A2F9-C77A396D5B9D}"/>
          </ac:picMkLst>
        </pc:picChg>
        <pc:picChg chg="add del mod">
          <ac:chgData name="Nilay Meltem Yıldırım" userId="84b3ca0fda821b29" providerId="LiveId" clId="{CB2C3E61-30BC-4B1D-B633-696B086FEAC1}" dt="2021-02-13T23:00:32.803" v="462" actId="478"/>
          <ac:picMkLst>
            <pc:docMk/>
            <pc:sldMk cId="0" sldId="268"/>
            <ac:picMk id="28" creationId="{47AA2333-E9D6-478A-8A9E-7EF8416934D2}"/>
          </ac:picMkLst>
        </pc:picChg>
        <pc:picChg chg="add mod modCrop">
          <ac:chgData name="Nilay Meltem Yıldırım" userId="84b3ca0fda821b29" providerId="LiveId" clId="{CB2C3E61-30BC-4B1D-B633-696B086FEAC1}" dt="2021-02-14T19:40:50.494" v="1923" actId="1076"/>
          <ac:picMkLst>
            <pc:docMk/>
            <pc:sldMk cId="0" sldId="268"/>
            <ac:picMk id="38" creationId="{F1C7A146-95B8-4651-A094-D8BD3F9BF659}"/>
          </ac:picMkLst>
        </pc:picChg>
        <pc:cxnChg chg="add del mod">
          <ac:chgData name="Nilay Meltem Yıldırım" userId="84b3ca0fda821b29" providerId="LiveId" clId="{CB2C3E61-30BC-4B1D-B633-696B086FEAC1}" dt="2021-02-13T22:52:19.912" v="415" actId="11529"/>
          <ac:cxnSpMkLst>
            <pc:docMk/>
            <pc:sldMk cId="0" sldId="268"/>
            <ac:cxnSpMk id="15" creationId="{4B241971-F292-48C4-9396-F696CF29EF1D}"/>
          </ac:cxnSpMkLst>
        </pc:cxnChg>
        <pc:cxnChg chg="add mod">
          <ac:chgData name="Nilay Meltem Yıldırım" userId="84b3ca0fda821b29" providerId="LiveId" clId="{CB2C3E61-30BC-4B1D-B633-696B086FEAC1}" dt="2021-02-14T19:40:47.251" v="1922" actId="1076"/>
          <ac:cxnSpMkLst>
            <pc:docMk/>
            <pc:sldMk cId="0" sldId="268"/>
            <ac:cxnSpMk id="22" creationId="{8CCB3125-6816-4FCE-8541-3B661DBFF13E}"/>
          </ac:cxnSpMkLst>
        </pc:cxnChg>
        <pc:cxnChg chg="add del mod">
          <ac:chgData name="Nilay Meltem Yıldırım" userId="84b3ca0fda821b29" providerId="LiveId" clId="{CB2C3E61-30BC-4B1D-B633-696B086FEAC1}" dt="2021-02-14T18:30:46.818" v="1489" actId="478"/>
          <ac:cxnSpMkLst>
            <pc:docMk/>
            <pc:sldMk cId="0" sldId="268"/>
            <ac:cxnSpMk id="29" creationId="{F0F1B7BA-D413-4A90-9251-1B96CA3EAFDC}"/>
          </ac:cxnSpMkLst>
        </pc:cxnChg>
        <pc:cxnChg chg="add del mod">
          <ac:chgData name="Nilay Meltem Yıldırım" userId="84b3ca0fda821b29" providerId="LiveId" clId="{CB2C3E61-30BC-4B1D-B633-696B086FEAC1}" dt="2021-02-13T22:59:49.278" v="456"/>
          <ac:cxnSpMkLst>
            <pc:docMk/>
            <pc:sldMk cId="0" sldId="268"/>
            <ac:cxnSpMk id="33" creationId="{0188D641-5CC3-4FA8-AB37-A1B41CE0BED6}"/>
          </ac:cxnSpMkLst>
        </pc:cxnChg>
      </pc:sldChg>
      <pc:sldChg chg="addSp delSp modSp mod ord delCm">
        <pc:chgData name="Nilay Meltem Yıldırım" userId="84b3ca0fda821b29" providerId="LiveId" clId="{CB2C3E61-30BC-4B1D-B633-696B086FEAC1}" dt="2021-02-14T20:22:42.573" v="2092"/>
        <pc:sldMkLst>
          <pc:docMk/>
          <pc:sldMk cId="0" sldId="269"/>
        </pc:sldMkLst>
        <pc:spChg chg="add mod">
          <ac:chgData name="Nilay Meltem Yıldırım" userId="84b3ca0fda821b29" providerId="LiveId" clId="{CB2C3E61-30BC-4B1D-B633-696B086FEAC1}" dt="2021-02-14T15:47:57.265" v="1027" actId="1076"/>
          <ac:spMkLst>
            <pc:docMk/>
            <pc:sldMk cId="0" sldId="269"/>
            <ac:spMk id="8" creationId="{0A77ABF3-C1E9-46A5-A18E-26C141879A14}"/>
          </ac:spMkLst>
        </pc:spChg>
        <pc:spChg chg="add mod">
          <ac:chgData name="Nilay Meltem Yıldırım" userId="84b3ca0fda821b29" providerId="LiveId" clId="{CB2C3E61-30BC-4B1D-B633-696B086FEAC1}" dt="2021-02-14T18:33:02.528" v="1534" actId="20577"/>
          <ac:spMkLst>
            <pc:docMk/>
            <pc:sldMk cId="0" sldId="269"/>
            <ac:spMk id="11" creationId="{6099DA5C-5D1D-469A-BCF0-AF7C9589BFE4}"/>
          </ac:spMkLst>
        </pc:spChg>
        <pc:spChg chg="add mod">
          <ac:chgData name="Nilay Meltem Yıldırım" userId="84b3ca0fda821b29" providerId="LiveId" clId="{CB2C3E61-30BC-4B1D-B633-696B086FEAC1}" dt="2021-02-14T14:20:17.111" v="1008" actId="20577"/>
          <ac:spMkLst>
            <pc:docMk/>
            <pc:sldMk cId="0" sldId="269"/>
            <ac:spMk id="13" creationId="{64D0AE77-87C7-4F6E-AE89-66BFA9C89114}"/>
          </ac:spMkLst>
        </pc:spChg>
        <pc:spChg chg="add mod">
          <ac:chgData name="Nilay Meltem Yıldırım" userId="84b3ca0fda821b29" providerId="LiveId" clId="{CB2C3E61-30BC-4B1D-B633-696B086FEAC1}" dt="2021-02-14T15:48:01.637" v="1029" actId="1076"/>
          <ac:spMkLst>
            <pc:docMk/>
            <pc:sldMk cId="0" sldId="269"/>
            <ac:spMk id="15" creationId="{7760A907-89C0-4D3C-A4CD-472FA45009FF}"/>
          </ac:spMkLst>
        </pc:spChg>
        <pc:spChg chg="mod">
          <ac:chgData name="Nilay Meltem Yıldırım" userId="84b3ca0fda821b29" providerId="LiveId" clId="{CB2C3E61-30BC-4B1D-B633-696B086FEAC1}" dt="2021-02-14T18:39:48.903" v="1704"/>
          <ac:spMkLst>
            <pc:docMk/>
            <pc:sldMk cId="0" sldId="269"/>
            <ac:spMk id="298" creationId="{00000000-0000-0000-0000-000000000000}"/>
          </ac:spMkLst>
        </pc:spChg>
        <pc:picChg chg="add del mod modCrop">
          <ac:chgData name="Nilay Meltem Yıldırım" userId="84b3ca0fda821b29" providerId="LiveId" clId="{CB2C3E61-30BC-4B1D-B633-696B086FEAC1}" dt="2021-02-14T14:10:29.930" v="884" actId="478"/>
          <ac:picMkLst>
            <pc:docMk/>
            <pc:sldMk cId="0" sldId="269"/>
            <ac:picMk id="3" creationId="{09207154-251B-473F-AFAF-9BCED5E5DA94}"/>
          </ac:picMkLst>
        </pc:picChg>
        <pc:picChg chg="add mod">
          <ac:chgData name="Nilay Meltem Yıldırım" userId="84b3ca0fda821b29" providerId="LiveId" clId="{CB2C3E61-30BC-4B1D-B633-696B086FEAC1}" dt="2021-02-14T17:50:20.892" v="1393" actId="1076"/>
          <ac:picMkLst>
            <pc:docMk/>
            <pc:sldMk cId="0" sldId="269"/>
            <ac:picMk id="5" creationId="{B32EC8E4-E34A-4C9C-9925-A58E27A77763}"/>
          </ac:picMkLst>
        </pc:picChg>
        <pc:picChg chg="add del mod">
          <ac:chgData name="Nilay Meltem Yıldırım" userId="84b3ca0fda821b29" providerId="LiveId" clId="{CB2C3E61-30BC-4B1D-B633-696B086FEAC1}" dt="2021-02-14T15:38:03.771" v="1009" actId="478"/>
          <ac:picMkLst>
            <pc:docMk/>
            <pc:sldMk cId="0" sldId="269"/>
            <ac:picMk id="7" creationId="{E5167FD6-2D12-43B5-B820-B272FC05AA50}"/>
          </ac:picMkLst>
        </pc:picChg>
        <pc:picChg chg="add mod">
          <ac:chgData name="Nilay Meltem Yıldırım" userId="84b3ca0fda821b29" providerId="LiveId" clId="{CB2C3E61-30BC-4B1D-B633-696B086FEAC1}" dt="2021-02-14T17:50:53.732" v="1399" actId="14100"/>
          <ac:picMkLst>
            <pc:docMk/>
            <pc:sldMk cId="0" sldId="269"/>
            <ac:picMk id="10" creationId="{C58C9DF5-12F0-428E-BBAA-FA440E5E3E91}"/>
          </ac:picMkLst>
        </pc:picChg>
      </pc:sldChg>
      <pc:sldChg chg="modSp mod">
        <pc:chgData name="Nilay Meltem Yıldırım" userId="84b3ca0fda821b29" providerId="LiveId" clId="{CB2C3E61-30BC-4B1D-B633-696B086FEAC1}" dt="2021-02-14T18:39:31.348" v="1698" actId="20577"/>
        <pc:sldMkLst>
          <pc:docMk/>
          <pc:sldMk cId="0" sldId="270"/>
        </pc:sldMkLst>
        <pc:spChg chg="mod">
          <ac:chgData name="Nilay Meltem Yıldırım" userId="84b3ca0fda821b29" providerId="LiveId" clId="{CB2C3E61-30BC-4B1D-B633-696B086FEAC1}" dt="2021-02-14T18:39:31.348" v="1698" actId="20577"/>
          <ac:spMkLst>
            <pc:docMk/>
            <pc:sldMk cId="0" sldId="270"/>
            <ac:spMk id="311" creationId="{00000000-0000-0000-0000-000000000000}"/>
          </ac:spMkLst>
        </pc:spChg>
      </pc:sldChg>
      <pc:sldChg chg="addSp delSp modSp mod ord">
        <pc:chgData name="Nilay Meltem Yıldırım" userId="84b3ca0fda821b29" providerId="LiveId" clId="{CB2C3E61-30BC-4B1D-B633-696B086FEAC1}" dt="2021-02-14T20:22:27.525" v="2090"/>
        <pc:sldMkLst>
          <pc:docMk/>
          <pc:sldMk cId="0" sldId="271"/>
        </pc:sldMkLst>
        <pc:spChg chg="mod">
          <ac:chgData name="Nilay Meltem Yıldırım" userId="84b3ca0fda821b29" providerId="LiveId" clId="{CB2C3E61-30BC-4B1D-B633-696B086FEAC1}" dt="2021-02-14T20:20:45.266" v="2087" actId="113"/>
          <ac:spMkLst>
            <pc:docMk/>
            <pc:sldMk cId="0" sldId="271"/>
            <ac:spMk id="3" creationId="{01C5A57B-36D9-4018-9792-19D67A07D837}"/>
          </ac:spMkLst>
        </pc:spChg>
        <pc:spChg chg="del">
          <ac:chgData name="Nilay Meltem Yıldırım" userId="84b3ca0fda821b29" providerId="LiveId" clId="{CB2C3E61-30BC-4B1D-B633-696B086FEAC1}" dt="2021-02-14T17:06:18.177" v="1212" actId="478"/>
          <ac:spMkLst>
            <pc:docMk/>
            <pc:sldMk cId="0" sldId="271"/>
            <ac:spMk id="3" creationId="{FB4255EB-2F96-4BDA-85C5-E5ABFB8EEFFC}"/>
          </ac:spMkLst>
        </pc:spChg>
        <pc:spChg chg="add mod">
          <ac:chgData name="Nilay Meltem Yıldırım" userId="84b3ca0fda821b29" providerId="LiveId" clId="{CB2C3E61-30BC-4B1D-B633-696B086FEAC1}" dt="2021-02-14T20:20:27.141" v="2081" actId="1076"/>
          <ac:spMkLst>
            <pc:docMk/>
            <pc:sldMk cId="0" sldId="271"/>
            <ac:spMk id="8" creationId="{90958595-FB6F-4D20-8AE6-1DC64CFDDC59}"/>
          </ac:spMkLst>
        </pc:spChg>
        <pc:spChg chg="mod">
          <ac:chgData name="Nilay Meltem Yıldırım" userId="84b3ca0fda821b29" providerId="LiveId" clId="{CB2C3E61-30BC-4B1D-B633-696B086FEAC1}" dt="2021-02-14T18:40:17.827" v="1723" actId="20577"/>
          <ac:spMkLst>
            <pc:docMk/>
            <pc:sldMk cId="0" sldId="271"/>
            <ac:spMk id="322" creationId="{00000000-0000-0000-0000-000000000000}"/>
          </ac:spMkLst>
        </pc:spChg>
        <pc:graphicFrameChg chg="add mod modGraphic">
          <ac:chgData name="Nilay Meltem Yıldırım" userId="84b3ca0fda821b29" providerId="LiveId" clId="{CB2C3E61-30BC-4B1D-B633-696B086FEAC1}" dt="2021-02-14T20:20:29.892" v="2082" actId="1076"/>
          <ac:graphicFrameMkLst>
            <pc:docMk/>
            <pc:sldMk cId="0" sldId="271"/>
            <ac:graphicFrameMk id="2" creationId="{815C0F1A-92C9-489B-BBD4-41E53F414049}"/>
          </ac:graphicFrameMkLst>
        </pc:graphicFrameChg>
        <pc:picChg chg="add del mod">
          <ac:chgData name="Nilay Meltem Yıldırım" userId="84b3ca0fda821b29" providerId="LiveId" clId="{CB2C3E61-30BC-4B1D-B633-696B086FEAC1}" dt="2021-02-14T09:56:11.714" v="629" actId="478"/>
          <ac:picMkLst>
            <pc:docMk/>
            <pc:sldMk cId="0" sldId="271"/>
            <ac:picMk id="4" creationId="{E43681E9-E3F0-41C2-B932-2566C1FE72F5}"/>
          </ac:picMkLst>
        </pc:picChg>
      </pc:sldChg>
      <pc:sldChg chg="ord">
        <pc:chgData name="Nilay Meltem Yıldırım" userId="84b3ca0fda821b29" providerId="LiveId" clId="{CB2C3E61-30BC-4B1D-B633-696B086FEAC1}" dt="2021-02-14T18:34:32.205" v="1539"/>
        <pc:sldMkLst>
          <pc:docMk/>
          <pc:sldMk cId="0" sldId="272"/>
        </pc:sldMkLst>
      </pc:sldChg>
      <pc:sldChg chg="addSp modSp mod">
        <pc:chgData name="Nilay Meltem Yıldırım" userId="84b3ca0fda821b29" providerId="LiveId" clId="{CB2C3E61-30BC-4B1D-B633-696B086FEAC1}" dt="2021-02-14T19:04:18.420" v="1905" actId="20577"/>
        <pc:sldMkLst>
          <pc:docMk/>
          <pc:sldMk cId="0" sldId="273"/>
        </pc:sldMkLst>
        <pc:spChg chg="add mod">
          <ac:chgData name="Nilay Meltem Yıldırım" userId="84b3ca0fda821b29" providerId="LiveId" clId="{CB2C3E61-30BC-4B1D-B633-696B086FEAC1}" dt="2021-02-14T19:04:02.374" v="1881" actId="207"/>
          <ac:spMkLst>
            <pc:docMk/>
            <pc:sldMk cId="0" sldId="273"/>
            <ac:spMk id="2" creationId="{5B91DE87-E20E-4C4D-97C6-AE9E0C3188DE}"/>
          </ac:spMkLst>
        </pc:spChg>
        <pc:spChg chg="mod">
          <ac:chgData name="Nilay Meltem Yıldırım" userId="84b3ca0fda821b29" providerId="LiveId" clId="{CB2C3E61-30BC-4B1D-B633-696B086FEAC1}" dt="2021-02-14T19:04:18.420" v="1905" actId="20577"/>
          <ac:spMkLst>
            <pc:docMk/>
            <pc:sldMk cId="0" sldId="273"/>
            <ac:spMk id="448" creationId="{00000000-0000-0000-0000-000000000000}"/>
          </ac:spMkLst>
        </pc:spChg>
      </pc:sldChg>
      <pc:sldChg chg="addSp delSp modSp del mod ord">
        <pc:chgData name="Nilay Meltem Yıldırım" userId="84b3ca0fda821b29" providerId="LiveId" clId="{CB2C3E61-30BC-4B1D-B633-696B086FEAC1}" dt="2021-02-14T20:23:54.245" v="2125" actId="47"/>
        <pc:sldMkLst>
          <pc:docMk/>
          <pc:sldMk cId="0" sldId="274"/>
        </pc:sldMkLst>
        <pc:spChg chg="add del mod">
          <ac:chgData name="Nilay Meltem Yıldırım" userId="84b3ca0fda821b29" providerId="LiveId" clId="{CB2C3E61-30BC-4B1D-B633-696B086FEAC1}" dt="2021-02-14T19:01:06.854" v="1842"/>
          <ac:spMkLst>
            <pc:docMk/>
            <pc:sldMk cId="0" sldId="274"/>
            <ac:spMk id="2" creationId="{B2BB096E-B1E5-4005-84F0-5A19A2E9BDA2}"/>
          </ac:spMkLst>
        </pc:spChg>
        <pc:spChg chg="add del mod">
          <ac:chgData name="Nilay Meltem Yıldırım" userId="84b3ca0fda821b29" providerId="LiveId" clId="{CB2C3E61-30BC-4B1D-B633-696B086FEAC1}" dt="2021-02-14T19:01:28.471" v="1846"/>
          <ac:spMkLst>
            <pc:docMk/>
            <pc:sldMk cId="0" sldId="274"/>
            <ac:spMk id="3" creationId="{9566D884-5A0A-4A6C-85BB-E1463212B712}"/>
          </ac:spMkLst>
        </pc:spChg>
        <pc:spChg chg="add mod">
          <ac:chgData name="Nilay Meltem Yıldırım" userId="84b3ca0fda821b29" providerId="LiveId" clId="{CB2C3E61-30BC-4B1D-B633-696B086FEAC1}" dt="2021-02-14T18:34:51.467" v="1563" actId="20577"/>
          <ac:spMkLst>
            <pc:docMk/>
            <pc:sldMk cId="0" sldId="274"/>
            <ac:spMk id="6" creationId="{76E9239D-C4D9-4113-B160-208A495089DB}"/>
          </ac:spMkLst>
        </pc:spChg>
        <pc:spChg chg="mod">
          <ac:chgData name="Nilay Meltem Yıldırım" userId="84b3ca0fda821b29" providerId="LiveId" clId="{CB2C3E61-30BC-4B1D-B633-696B086FEAC1}" dt="2021-02-14T18:40:27.915" v="1737" actId="20577"/>
          <ac:spMkLst>
            <pc:docMk/>
            <pc:sldMk cId="0" sldId="274"/>
            <ac:spMk id="459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9:03:11.684" v="1850" actId="1076"/>
          <ac:picMkLst>
            <pc:docMk/>
            <pc:sldMk cId="0" sldId="274"/>
            <ac:picMk id="5" creationId="{500EEDEC-7573-41E6-9142-B8EB4A4E70F0}"/>
          </ac:picMkLst>
        </pc:picChg>
      </pc:sldChg>
      <pc:sldChg chg="del">
        <pc:chgData name="Nilay Meltem Yıldırım" userId="84b3ca0fda821b29" providerId="LiveId" clId="{CB2C3E61-30BC-4B1D-B633-696B086FEAC1}" dt="2021-02-14T18:34:29.303" v="1535" actId="47"/>
        <pc:sldMkLst>
          <pc:docMk/>
          <pc:sldMk cId="0" sldId="275"/>
        </pc:sldMkLst>
      </pc:sldChg>
      <pc:sldChg chg="ord">
        <pc:chgData name="Nilay Meltem Yıldırım" userId="84b3ca0fda821b29" providerId="LiveId" clId="{CB2C3E61-30BC-4B1D-B633-696B086FEAC1}" dt="2021-02-14T18:34:31.302" v="1537"/>
        <pc:sldMkLst>
          <pc:docMk/>
          <pc:sldMk cId="0" sldId="276"/>
        </pc:sldMkLst>
      </pc:sldChg>
      <pc:sldChg chg="modSp mod">
        <pc:chgData name="Nilay Meltem Yıldırım" userId="84b3ca0fda821b29" providerId="LiveId" clId="{CB2C3E61-30BC-4B1D-B633-696B086FEAC1}" dt="2021-02-14T19:41:49.239" v="1925" actId="1076"/>
        <pc:sldMkLst>
          <pc:docMk/>
          <pc:sldMk cId="0" sldId="278"/>
        </pc:sldMkLst>
        <pc:spChg chg="mod">
          <ac:chgData name="Nilay Meltem Yıldırım" userId="84b3ca0fda821b29" providerId="LiveId" clId="{CB2C3E61-30BC-4B1D-B633-696B086FEAC1}" dt="2021-02-14T19:41:49.239" v="1925" actId="1076"/>
          <ac:spMkLst>
            <pc:docMk/>
            <pc:sldMk cId="0" sldId="278"/>
            <ac:spMk id="108" creationId="{00000000-0000-0000-0000-000000000000}"/>
          </ac:spMkLst>
        </pc:spChg>
        <pc:spChg chg="mod">
          <ac:chgData name="Nilay Meltem Yıldırım" userId="84b3ca0fda821b29" providerId="LiveId" clId="{CB2C3E61-30BC-4B1D-B633-696B086FEAC1}" dt="2021-02-14T18:37:07.941" v="1585" actId="20577"/>
          <ac:spMkLst>
            <pc:docMk/>
            <pc:sldMk cId="0" sldId="278"/>
            <ac:spMk id="115" creationId="{00000000-0000-0000-0000-000000000000}"/>
          </ac:spMkLst>
        </pc:spChg>
        <pc:picChg chg="mod">
          <ac:chgData name="Nilay Meltem Yıldırım" userId="84b3ca0fda821b29" providerId="LiveId" clId="{CB2C3E61-30BC-4B1D-B633-696B086FEAC1}" dt="2021-02-14T12:17:27.532" v="801" actId="1440"/>
          <ac:picMkLst>
            <pc:docMk/>
            <pc:sldMk cId="0" sldId="278"/>
            <ac:picMk id="111" creationId="{00000000-0000-0000-0000-000000000000}"/>
          </ac:picMkLst>
        </pc:picChg>
      </pc:sldChg>
      <pc:sldChg chg="addSp delSp modSp mod">
        <pc:chgData name="Nilay Meltem Yıldırım" userId="84b3ca0fda821b29" providerId="LiveId" clId="{CB2C3E61-30BC-4B1D-B633-696B086FEAC1}" dt="2021-02-14T18:37:16.364" v="1602" actId="20577"/>
        <pc:sldMkLst>
          <pc:docMk/>
          <pc:sldMk cId="2160192622" sldId="279"/>
        </pc:sldMkLst>
        <pc:spChg chg="del mod">
          <ac:chgData name="Nilay Meltem Yıldırım" userId="84b3ca0fda821b29" providerId="LiveId" clId="{CB2C3E61-30BC-4B1D-B633-696B086FEAC1}" dt="2021-02-14T12:15:54.520" v="788" actId="478"/>
          <ac:spMkLst>
            <pc:docMk/>
            <pc:sldMk cId="2160192622" sldId="279"/>
            <ac:spMk id="14" creationId="{411A5DA5-4F85-4F62-8DB2-ECA4FA20BA8D}"/>
          </ac:spMkLst>
        </pc:spChg>
        <pc:spChg chg="mod">
          <ac:chgData name="Nilay Meltem Yıldırım" userId="84b3ca0fda821b29" providerId="LiveId" clId="{CB2C3E61-30BC-4B1D-B633-696B086FEAC1}" dt="2021-02-14T12:18:41.271" v="811" actId="790"/>
          <ac:spMkLst>
            <pc:docMk/>
            <pc:sldMk cId="2160192622" sldId="279"/>
            <ac:spMk id="110" creationId="{00000000-0000-0000-0000-000000000000}"/>
          </ac:spMkLst>
        </pc:spChg>
        <pc:spChg chg="mod">
          <ac:chgData name="Nilay Meltem Yıldırım" userId="84b3ca0fda821b29" providerId="LiveId" clId="{CB2C3E61-30BC-4B1D-B633-696B086FEAC1}" dt="2021-02-14T18:37:16.364" v="1602" actId="20577"/>
          <ac:spMkLst>
            <pc:docMk/>
            <pc:sldMk cId="2160192622" sldId="279"/>
            <ac:spMk id="115" creationId="{00000000-0000-0000-0000-000000000000}"/>
          </ac:spMkLst>
        </pc:spChg>
        <pc:picChg chg="add mod modCrop">
          <ac:chgData name="Nilay Meltem Yıldırım" userId="84b3ca0fda821b29" providerId="LiveId" clId="{CB2C3E61-30BC-4B1D-B633-696B086FEAC1}" dt="2021-02-14T12:16:26.025" v="800" actId="1440"/>
          <ac:picMkLst>
            <pc:docMk/>
            <pc:sldMk cId="2160192622" sldId="279"/>
            <ac:picMk id="3" creationId="{3A7C7F1F-BA1D-4C6A-A4BB-4DFA510A1EE2}"/>
          </ac:picMkLst>
        </pc:picChg>
      </pc:sldChg>
      <pc:sldChg chg="addSp delSp modSp mod">
        <pc:chgData name="Nilay Meltem Yıldırım" userId="84b3ca0fda821b29" providerId="LiveId" clId="{CB2C3E61-30BC-4B1D-B633-696B086FEAC1}" dt="2021-02-14T18:37:41.748" v="1645" actId="20577"/>
        <pc:sldMkLst>
          <pc:docMk/>
          <pc:sldMk cId="4226028850" sldId="282"/>
        </pc:sldMkLst>
        <pc:spChg chg="mod">
          <ac:chgData name="Nilay Meltem Yıldırım" userId="84b3ca0fda821b29" providerId="LiveId" clId="{CB2C3E61-30BC-4B1D-B633-696B086FEAC1}" dt="2021-02-14T18:37:41.748" v="1645" actId="20577"/>
          <ac:spMkLst>
            <pc:docMk/>
            <pc:sldMk cId="4226028850" sldId="282"/>
            <ac:spMk id="115" creationId="{00000000-0000-0000-0000-000000000000}"/>
          </ac:spMkLst>
        </pc:spChg>
        <pc:picChg chg="add del mod">
          <ac:chgData name="Nilay Meltem Yıldırım" userId="84b3ca0fda821b29" providerId="LiveId" clId="{CB2C3E61-30BC-4B1D-B633-696B086FEAC1}" dt="2021-02-14T16:33:39.321" v="1131" actId="478"/>
          <ac:picMkLst>
            <pc:docMk/>
            <pc:sldMk cId="4226028850" sldId="282"/>
            <ac:picMk id="3" creationId="{61A0983D-AB69-4C1F-B887-2DAE03F66A92}"/>
          </ac:picMkLst>
        </pc:picChg>
        <pc:picChg chg="add mod ord">
          <ac:chgData name="Nilay Meltem Yıldırım" userId="84b3ca0fda821b29" providerId="LiveId" clId="{CB2C3E61-30BC-4B1D-B633-696B086FEAC1}" dt="2021-02-14T18:17:10.299" v="1404" actId="1076"/>
          <ac:picMkLst>
            <pc:docMk/>
            <pc:sldMk cId="4226028850" sldId="282"/>
            <ac:picMk id="5" creationId="{46A9D56E-8A86-4257-99DE-631BA0F41D55}"/>
          </ac:picMkLst>
        </pc:picChg>
        <pc:picChg chg="add del mod">
          <ac:chgData name="Nilay Meltem Yıldırım" userId="84b3ca0fda821b29" providerId="LiveId" clId="{CB2C3E61-30BC-4B1D-B633-696B086FEAC1}" dt="2021-02-14T16:32:56.790" v="1124" actId="478"/>
          <ac:picMkLst>
            <pc:docMk/>
            <pc:sldMk cId="4226028850" sldId="282"/>
            <ac:picMk id="10" creationId="{CC334096-253D-46F9-8478-A61EA55B8059}"/>
          </ac:picMkLst>
        </pc:picChg>
        <pc:picChg chg="add mod">
          <ac:chgData name="Nilay Meltem Yıldırım" userId="84b3ca0fda821b29" providerId="LiveId" clId="{CB2C3E61-30BC-4B1D-B633-696B086FEAC1}" dt="2021-02-14T16:32:28.781" v="1121"/>
          <ac:picMkLst>
            <pc:docMk/>
            <pc:sldMk cId="4226028850" sldId="282"/>
            <ac:picMk id="11" creationId="{5C42C630-7FFC-4B1A-AB03-21BCD3A65447}"/>
          </ac:picMkLst>
        </pc:picChg>
      </pc:sldChg>
      <pc:sldChg chg="addSp delSp modSp mod">
        <pc:chgData name="Nilay Meltem Yıldırım" userId="84b3ca0fda821b29" providerId="LiveId" clId="{CB2C3E61-30BC-4B1D-B633-696B086FEAC1}" dt="2021-02-14T18:38:47.571" v="1685"/>
        <pc:sldMkLst>
          <pc:docMk/>
          <pc:sldMk cId="2512010066" sldId="283"/>
        </pc:sldMkLst>
        <pc:spChg chg="add mod">
          <ac:chgData name="Nilay Meltem Yıldırım" userId="84b3ca0fda821b29" providerId="LiveId" clId="{CB2C3E61-30BC-4B1D-B633-696B086FEAC1}" dt="2021-02-14T18:28:59.780" v="1484" actId="1076"/>
          <ac:spMkLst>
            <pc:docMk/>
            <pc:sldMk cId="2512010066" sldId="283"/>
            <ac:spMk id="4" creationId="{7987F52B-843E-43B5-A329-0580D02361CA}"/>
          </ac:spMkLst>
        </pc:spChg>
        <pc:spChg chg="mod">
          <ac:chgData name="Nilay Meltem Yıldırım" userId="84b3ca0fda821b29" providerId="LiveId" clId="{CB2C3E61-30BC-4B1D-B633-696B086FEAC1}" dt="2021-02-14T18:38:47.571" v="1685"/>
          <ac:spMkLst>
            <pc:docMk/>
            <pc:sldMk cId="2512010066" sldId="283"/>
            <ac:spMk id="115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0:20:18.752" v="649" actId="1076"/>
          <ac:picMkLst>
            <pc:docMk/>
            <pc:sldMk cId="2512010066" sldId="283"/>
            <ac:picMk id="3" creationId="{5D946D37-53C8-44C8-917C-113A38B8FAB9}"/>
          </ac:picMkLst>
        </pc:picChg>
        <pc:picChg chg="mod">
          <ac:chgData name="Nilay Meltem Yıldırım" userId="84b3ca0fda821b29" providerId="LiveId" clId="{CB2C3E61-30BC-4B1D-B633-696B086FEAC1}" dt="2021-02-14T18:28:49.977" v="1481" actId="14100"/>
          <ac:picMkLst>
            <pc:docMk/>
            <pc:sldMk cId="2512010066" sldId="283"/>
            <ac:picMk id="5" creationId="{CE1ED28F-6233-4480-ABA0-243C64F83028}"/>
          </ac:picMkLst>
        </pc:picChg>
        <pc:picChg chg="mod modCrop">
          <ac:chgData name="Nilay Meltem Yıldırım" userId="84b3ca0fda821b29" providerId="LiveId" clId="{CB2C3E61-30BC-4B1D-B633-696B086FEAC1}" dt="2021-02-14T10:22:27.347" v="672" actId="1076"/>
          <ac:picMkLst>
            <pc:docMk/>
            <pc:sldMk cId="2512010066" sldId="283"/>
            <ac:picMk id="7" creationId="{DE629D13-8DD3-4399-B26A-4D75B9B6E0EF}"/>
          </ac:picMkLst>
        </pc:picChg>
        <pc:picChg chg="add del mod">
          <ac:chgData name="Nilay Meltem Yıldırım" userId="84b3ca0fda821b29" providerId="LiveId" clId="{CB2C3E61-30BC-4B1D-B633-696B086FEAC1}" dt="2021-02-14T10:23:53.661" v="678" actId="478"/>
          <ac:picMkLst>
            <pc:docMk/>
            <pc:sldMk cId="2512010066" sldId="283"/>
            <ac:picMk id="8" creationId="{A0FFC9F1-9F0F-4BC3-82BA-FB28C32E2846}"/>
          </ac:picMkLst>
        </pc:picChg>
      </pc:sldChg>
      <pc:sldChg chg="addSp delSp modSp mod">
        <pc:chgData name="Nilay Meltem Yıldırım" userId="84b3ca0fda821b29" providerId="LiveId" clId="{CB2C3E61-30BC-4B1D-B633-696B086FEAC1}" dt="2021-02-14T18:46:33.777" v="1822" actId="2711"/>
        <pc:sldMkLst>
          <pc:docMk/>
          <pc:sldMk cId="1272139082" sldId="284"/>
        </pc:sldMkLst>
        <pc:spChg chg="del">
          <ac:chgData name="Nilay Meltem Yıldırım" userId="84b3ca0fda821b29" providerId="LiveId" clId="{CB2C3E61-30BC-4B1D-B633-696B086FEAC1}" dt="2021-02-14T17:03:29.744" v="1157" actId="478"/>
          <ac:spMkLst>
            <pc:docMk/>
            <pc:sldMk cId="1272139082" sldId="284"/>
            <ac:spMk id="2" creationId="{61DE449E-D599-46B5-AE58-F27D1C2A3B03}"/>
          </ac:spMkLst>
        </pc:spChg>
        <pc:spChg chg="mod">
          <ac:chgData name="Nilay Meltem Yıldırım" userId="84b3ca0fda821b29" providerId="LiveId" clId="{CB2C3E61-30BC-4B1D-B633-696B086FEAC1}" dt="2021-02-14T18:46:33.777" v="1822" actId="2711"/>
          <ac:spMkLst>
            <pc:docMk/>
            <pc:sldMk cId="1272139082" sldId="284"/>
            <ac:spMk id="15" creationId="{95D86A8A-3957-4358-ADD7-C84B342AD001}"/>
          </ac:spMkLst>
        </pc:spChg>
        <pc:spChg chg="add mod">
          <ac:chgData name="Nilay Meltem Yıldırım" userId="84b3ca0fda821b29" providerId="LiveId" clId="{CB2C3E61-30BC-4B1D-B633-696B086FEAC1}" dt="2021-02-14T17:37:05.489" v="1391" actId="1076"/>
          <ac:spMkLst>
            <pc:docMk/>
            <pc:sldMk cId="1272139082" sldId="284"/>
            <ac:spMk id="16" creationId="{04CF5A78-FD73-46FA-9C56-F65B56F8D861}"/>
          </ac:spMkLst>
        </pc:spChg>
        <pc:spChg chg="mod">
          <ac:chgData name="Nilay Meltem Yıldırım" userId="84b3ca0fda821b29" providerId="LiveId" clId="{CB2C3E61-30BC-4B1D-B633-696B086FEAC1}" dt="2021-02-14T18:38:52.615" v="1686"/>
          <ac:spMkLst>
            <pc:docMk/>
            <pc:sldMk cId="1272139082" sldId="284"/>
            <ac:spMk id="115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7:37:02.479" v="1390" actId="1076"/>
          <ac:picMkLst>
            <pc:docMk/>
            <pc:sldMk cId="1272139082" sldId="284"/>
            <ac:picMk id="4" creationId="{8B0DE3EE-30DD-43A4-90AD-63BC0856945D}"/>
          </ac:picMkLst>
        </pc:picChg>
        <pc:picChg chg="del mod">
          <ac:chgData name="Nilay Meltem Yıldırım" userId="84b3ca0fda821b29" providerId="LiveId" clId="{CB2C3E61-30BC-4B1D-B633-696B086FEAC1}" dt="2021-02-14T17:03:11.592" v="1149" actId="478"/>
          <ac:picMkLst>
            <pc:docMk/>
            <pc:sldMk cId="1272139082" sldId="284"/>
            <ac:picMk id="14" creationId="{3B03FC3A-1DCD-475A-983A-EEE7052A5C55}"/>
          </ac:picMkLst>
        </pc:picChg>
      </pc:sldChg>
      <pc:sldChg chg="addSp delSp modSp mod">
        <pc:chgData name="Nilay Meltem Yıldırım" userId="84b3ca0fda821b29" providerId="LiveId" clId="{CB2C3E61-30BC-4B1D-B633-696B086FEAC1}" dt="2021-02-14T18:38:12.652" v="1655"/>
        <pc:sldMkLst>
          <pc:docMk/>
          <pc:sldMk cId="3507260772" sldId="286"/>
        </pc:sldMkLst>
        <pc:spChg chg="mod ord">
          <ac:chgData name="Nilay Meltem Yıldırım" userId="84b3ca0fda821b29" providerId="LiveId" clId="{CB2C3E61-30BC-4B1D-B633-696B086FEAC1}" dt="2021-02-14T17:12:06.925" v="1229" actId="692"/>
          <ac:spMkLst>
            <pc:docMk/>
            <pc:sldMk cId="3507260772" sldId="286"/>
            <ac:spMk id="4" creationId="{DF3462B9-A55A-4EDA-BC15-A74AA5EE2C19}"/>
          </ac:spMkLst>
        </pc:spChg>
        <pc:spChg chg="mod">
          <ac:chgData name="Nilay Meltem Yıldırım" userId="84b3ca0fda821b29" providerId="LiveId" clId="{CB2C3E61-30BC-4B1D-B633-696B086FEAC1}" dt="2021-02-14T10:57:29.044" v="691" actId="20577"/>
          <ac:spMkLst>
            <pc:docMk/>
            <pc:sldMk cId="3507260772" sldId="286"/>
            <ac:spMk id="8" creationId="{3143938F-645D-470A-AC33-E31E7B091980}"/>
          </ac:spMkLst>
        </pc:spChg>
        <pc:spChg chg="mod">
          <ac:chgData name="Nilay Meltem Yıldırım" userId="84b3ca0fda821b29" providerId="LiveId" clId="{CB2C3E61-30BC-4B1D-B633-696B086FEAC1}" dt="2021-02-14T18:18:13.801" v="1407" actId="14100"/>
          <ac:spMkLst>
            <pc:docMk/>
            <pc:sldMk cId="3507260772" sldId="286"/>
            <ac:spMk id="10" creationId="{9CEC525A-5D87-434C-9387-9196ADB380C8}"/>
          </ac:spMkLst>
        </pc:spChg>
        <pc:spChg chg="mod">
          <ac:chgData name="Nilay Meltem Yıldırım" userId="84b3ca0fda821b29" providerId="LiveId" clId="{CB2C3E61-30BC-4B1D-B633-696B086FEAC1}" dt="2021-02-14T18:38:12.652" v="1655"/>
          <ac:spMkLst>
            <pc:docMk/>
            <pc:sldMk cId="3507260772" sldId="286"/>
            <ac:spMk id="220" creationId="{00000000-0000-0000-0000-000000000000}"/>
          </ac:spMkLst>
        </pc:spChg>
        <pc:picChg chg="del">
          <ac:chgData name="Nilay Meltem Yıldırım" userId="84b3ca0fda821b29" providerId="LiveId" clId="{CB2C3E61-30BC-4B1D-B633-696B086FEAC1}" dt="2021-02-14T17:11:14.297" v="1213" actId="478"/>
          <ac:picMkLst>
            <pc:docMk/>
            <pc:sldMk cId="3507260772" sldId="286"/>
            <ac:picMk id="3" creationId="{46099D42-F188-4E98-8A26-87FC80A27504}"/>
          </ac:picMkLst>
        </pc:picChg>
        <pc:picChg chg="add mod">
          <ac:chgData name="Nilay Meltem Yıldırım" userId="84b3ca0fda821b29" providerId="LiveId" clId="{CB2C3E61-30BC-4B1D-B633-696B086FEAC1}" dt="2021-02-14T17:11:45.435" v="1225" actId="1076"/>
          <ac:picMkLst>
            <pc:docMk/>
            <pc:sldMk cId="3507260772" sldId="286"/>
            <ac:picMk id="5" creationId="{B2BAFB43-8099-427A-A15B-3803990772D6}"/>
          </ac:picMkLst>
        </pc:picChg>
      </pc:sldChg>
      <pc:sldChg chg="addSp delSp modSp mod">
        <pc:chgData name="Nilay Meltem Yıldırım" userId="84b3ca0fda821b29" providerId="LiveId" clId="{CB2C3E61-30BC-4B1D-B633-696B086FEAC1}" dt="2021-02-14T18:38:21.100" v="1668"/>
        <pc:sldMkLst>
          <pc:docMk/>
          <pc:sldMk cId="2929466141" sldId="288"/>
        </pc:sldMkLst>
        <pc:spChg chg="del mod">
          <ac:chgData name="Nilay Meltem Yıldırım" userId="84b3ca0fda821b29" providerId="LiveId" clId="{CB2C3E61-30BC-4B1D-B633-696B086FEAC1}" dt="2021-02-14T18:18:49.839" v="1409" actId="478"/>
          <ac:spMkLst>
            <pc:docMk/>
            <pc:sldMk cId="2929466141" sldId="288"/>
            <ac:spMk id="3" creationId="{09434EF7-43B4-446E-8662-9A5351D42FD8}"/>
          </ac:spMkLst>
        </pc:spChg>
        <pc:spChg chg="mod">
          <ac:chgData name="Nilay Meltem Yıldırım" userId="84b3ca0fda821b29" providerId="LiveId" clId="{CB2C3E61-30BC-4B1D-B633-696B086FEAC1}" dt="2021-02-14T18:23:35.155" v="1440" actId="1076"/>
          <ac:spMkLst>
            <pc:docMk/>
            <pc:sldMk cId="2929466141" sldId="288"/>
            <ac:spMk id="8" creationId="{3143938F-645D-470A-AC33-E31E7B091980}"/>
          </ac:spMkLst>
        </pc:spChg>
        <pc:spChg chg="mod">
          <ac:chgData name="Nilay Meltem Yıldırım" userId="84b3ca0fda821b29" providerId="LiveId" clId="{CB2C3E61-30BC-4B1D-B633-696B086FEAC1}" dt="2021-02-14T18:25:26.006" v="1451" actId="1076"/>
          <ac:spMkLst>
            <pc:docMk/>
            <pc:sldMk cId="2929466141" sldId="288"/>
            <ac:spMk id="9" creationId="{CE1173B5-89C4-4247-835C-8FE0E9A6F77F}"/>
          </ac:spMkLst>
        </pc:spChg>
        <pc:spChg chg="mod">
          <ac:chgData name="Nilay Meltem Yıldırım" userId="84b3ca0fda821b29" providerId="LiveId" clId="{CB2C3E61-30BC-4B1D-B633-696B086FEAC1}" dt="2021-02-14T18:38:21.100" v="1668"/>
          <ac:spMkLst>
            <pc:docMk/>
            <pc:sldMk cId="2929466141" sldId="288"/>
            <ac:spMk id="220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8:25:31.553" v="1453" actId="1076"/>
          <ac:picMkLst>
            <pc:docMk/>
            <pc:sldMk cId="2929466141" sldId="288"/>
            <ac:picMk id="4" creationId="{C5681D69-4A62-425A-A03E-DD7018A481ED}"/>
          </ac:picMkLst>
        </pc:picChg>
        <pc:picChg chg="add mod">
          <ac:chgData name="Nilay Meltem Yıldırım" userId="84b3ca0fda821b29" providerId="LiveId" clId="{CB2C3E61-30BC-4B1D-B633-696B086FEAC1}" dt="2021-02-14T18:25:22.719" v="1450" actId="1076"/>
          <ac:picMkLst>
            <pc:docMk/>
            <pc:sldMk cId="2929466141" sldId="288"/>
            <ac:picMk id="14" creationId="{E3B9AC3E-A4EB-46FD-97AD-41797AFD1CAE}"/>
          </ac:picMkLst>
        </pc:picChg>
        <pc:picChg chg="del mod">
          <ac:chgData name="Nilay Meltem Yıldırım" userId="84b3ca0fda821b29" providerId="LiveId" clId="{CB2C3E61-30BC-4B1D-B633-696B086FEAC1}" dt="2021-02-14T18:24:57.675" v="1441" actId="478"/>
          <ac:picMkLst>
            <pc:docMk/>
            <pc:sldMk cId="2929466141" sldId="288"/>
            <ac:picMk id="2050" creationId="{2BE0A2B3-4EEC-4E7D-A362-7DE1F4521484}"/>
          </ac:picMkLst>
        </pc:picChg>
      </pc:sldChg>
      <pc:sldChg chg="modSp mod">
        <pc:chgData name="Nilay Meltem Yıldırım" userId="84b3ca0fda821b29" providerId="LiveId" clId="{CB2C3E61-30BC-4B1D-B633-696B086FEAC1}" dt="2021-02-14T18:38:05.837" v="1648"/>
        <pc:sldMkLst>
          <pc:docMk/>
          <pc:sldMk cId="3555904549" sldId="289"/>
        </pc:sldMkLst>
        <pc:spChg chg="mod">
          <ac:chgData name="Nilay Meltem Yıldırım" userId="84b3ca0fda821b29" providerId="LiveId" clId="{CB2C3E61-30BC-4B1D-B633-696B086FEAC1}" dt="2021-02-14T18:38:05.837" v="1648"/>
          <ac:spMkLst>
            <pc:docMk/>
            <pc:sldMk cId="3555904549" sldId="289"/>
            <ac:spMk id="273" creationId="{00000000-0000-0000-0000-000000000000}"/>
          </ac:spMkLst>
        </pc:spChg>
        <pc:picChg chg="mod">
          <ac:chgData name="Nilay Meltem Yıldırım" userId="84b3ca0fda821b29" providerId="LiveId" clId="{CB2C3E61-30BC-4B1D-B633-696B086FEAC1}" dt="2021-02-14T16:34:47.385" v="1135" actId="14100"/>
          <ac:picMkLst>
            <pc:docMk/>
            <pc:sldMk cId="3555904549" sldId="289"/>
            <ac:picMk id="7" creationId="{318B7678-C9E2-429A-AAD1-64CFA4C3FDC7}"/>
          </ac:picMkLst>
        </pc:picChg>
      </pc:sldChg>
      <pc:sldChg chg="addSp delSp modSp mod">
        <pc:chgData name="Nilay Meltem Yıldırım" userId="84b3ca0fda821b29" providerId="LiveId" clId="{CB2C3E61-30BC-4B1D-B633-696B086FEAC1}" dt="2021-02-14T18:38:34.424" v="1678"/>
        <pc:sldMkLst>
          <pc:docMk/>
          <pc:sldMk cId="4236258401" sldId="290"/>
        </pc:sldMkLst>
        <pc:spChg chg="del">
          <ac:chgData name="Nilay Meltem Yıldırım" userId="84b3ca0fda821b29" providerId="LiveId" clId="{CB2C3E61-30BC-4B1D-B633-696B086FEAC1}" dt="2021-02-14T16:35:21.281" v="1136" actId="478"/>
          <ac:spMkLst>
            <pc:docMk/>
            <pc:sldMk cId="4236258401" sldId="290"/>
            <ac:spMk id="2" creationId="{433064D6-85B9-4963-B9EE-A44F81A9E8E3}"/>
          </ac:spMkLst>
        </pc:spChg>
        <pc:spChg chg="add mod">
          <ac:chgData name="Nilay Meltem Yıldırım" userId="84b3ca0fda821b29" providerId="LiveId" clId="{CB2C3E61-30BC-4B1D-B633-696B086FEAC1}" dt="2021-02-14T17:16:42.863" v="1271" actId="207"/>
          <ac:spMkLst>
            <pc:docMk/>
            <pc:sldMk cId="4236258401" sldId="290"/>
            <ac:spMk id="4" creationId="{78DC2738-2034-4400-866E-771967D7C8C1}"/>
          </ac:spMkLst>
        </pc:spChg>
        <pc:spChg chg="add mod">
          <ac:chgData name="Nilay Meltem Yıldırım" userId="84b3ca0fda821b29" providerId="LiveId" clId="{CB2C3E61-30BC-4B1D-B633-696B086FEAC1}" dt="2021-02-14T17:16:54.182" v="1272" actId="1076"/>
          <ac:spMkLst>
            <pc:docMk/>
            <pc:sldMk cId="4236258401" sldId="290"/>
            <ac:spMk id="11" creationId="{19FF1F55-BB91-4906-A851-7E9F5DD081AB}"/>
          </ac:spMkLst>
        </pc:spChg>
        <pc:spChg chg="mod">
          <ac:chgData name="Nilay Meltem Yıldırım" userId="84b3ca0fda821b29" providerId="LiveId" clId="{CB2C3E61-30BC-4B1D-B633-696B086FEAC1}" dt="2021-02-14T16:35:38.140" v="1144" actId="1076"/>
          <ac:spMkLst>
            <pc:docMk/>
            <pc:sldMk cId="4236258401" sldId="290"/>
            <ac:spMk id="27" creationId="{E0AAC1B5-BCB7-41AB-BF23-ED573DED9856}"/>
          </ac:spMkLst>
        </pc:spChg>
        <pc:spChg chg="mod">
          <ac:chgData name="Nilay Meltem Yıldırım" userId="84b3ca0fda821b29" providerId="LiveId" clId="{CB2C3E61-30BC-4B1D-B633-696B086FEAC1}" dt="2021-02-14T18:38:34.424" v="1678"/>
          <ac:spMkLst>
            <pc:docMk/>
            <pc:sldMk cId="4236258401" sldId="290"/>
            <ac:spMk id="205" creationId="{00000000-0000-0000-0000-000000000000}"/>
          </ac:spMkLst>
        </pc:spChg>
        <pc:picChg chg="del mod">
          <ac:chgData name="Nilay Meltem Yıldırım" userId="84b3ca0fda821b29" providerId="LiveId" clId="{CB2C3E61-30BC-4B1D-B633-696B086FEAC1}" dt="2021-02-14T11:12:14.671" v="734" actId="478"/>
          <ac:picMkLst>
            <pc:docMk/>
            <pc:sldMk cId="4236258401" sldId="290"/>
            <ac:picMk id="2" creationId="{B6E8B7ED-47A9-4D92-9D57-88B49D29261A}"/>
          </ac:picMkLst>
        </pc:picChg>
        <pc:picChg chg="add mod">
          <ac:chgData name="Nilay Meltem Yıldırım" userId="84b3ca0fda821b29" providerId="LiveId" clId="{CB2C3E61-30BC-4B1D-B633-696B086FEAC1}" dt="2021-02-14T17:16:58.844" v="1273" actId="1076"/>
          <ac:picMkLst>
            <pc:docMk/>
            <pc:sldMk cId="4236258401" sldId="290"/>
            <ac:picMk id="1026" creationId="{C0DA7219-AD27-45FC-AA40-164F9572DE39}"/>
          </ac:picMkLst>
        </pc:picChg>
      </pc:sldChg>
      <pc:sldChg chg="addSp delSp modSp mod delAnim modAnim">
        <pc:chgData name="Nilay Meltem Yıldırım" userId="84b3ca0fda821b29" providerId="LiveId" clId="{CB2C3E61-30BC-4B1D-B633-696B086FEAC1}" dt="2021-02-14T18:38:41.540" v="1683"/>
        <pc:sldMkLst>
          <pc:docMk/>
          <pc:sldMk cId="2358171167" sldId="291"/>
        </pc:sldMkLst>
        <pc:spChg chg="mod">
          <ac:chgData name="Nilay Meltem Yıldırım" userId="84b3ca0fda821b29" providerId="LiveId" clId="{CB2C3E61-30BC-4B1D-B633-696B086FEAC1}" dt="2021-02-14T18:38:41.540" v="1683"/>
          <ac:spMkLst>
            <pc:docMk/>
            <pc:sldMk cId="2358171167" sldId="291"/>
            <ac:spMk id="220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1:20:00.678" v="752" actId="1076"/>
          <ac:picMkLst>
            <pc:docMk/>
            <pc:sldMk cId="2358171167" sldId="291"/>
            <ac:picMk id="2" creationId="{5FD6A7A7-BA76-4C8F-8BCB-CD71F3705CA0}"/>
          </ac:picMkLst>
        </pc:picChg>
        <pc:picChg chg="del">
          <ac:chgData name="Nilay Meltem Yıldırım" userId="84b3ca0fda821b29" providerId="LiveId" clId="{CB2C3E61-30BC-4B1D-B633-696B086FEAC1}" dt="2021-02-14T11:19:40.309" v="745" actId="478"/>
          <ac:picMkLst>
            <pc:docMk/>
            <pc:sldMk cId="2358171167" sldId="291"/>
            <ac:picMk id="7" creationId="{0CE5B7C0-64CE-497B-8DBD-CE3D94FA7DD6}"/>
          </ac:picMkLst>
        </pc:picChg>
      </pc:sldChg>
      <pc:sldChg chg="modSp mod">
        <pc:chgData name="Nilay Meltem Yıldırım" userId="84b3ca0fda821b29" providerId="LiveId" clId="{CB2C3E61-30BC-4B1D-B633-696B086FEAC1}" dt="2021-02-14T18:38:28.045" v="1673"/>
        <pc:sldMkLst>
          <pc:docMk/>
          <pc:sldMk cId="619303403" sldId="292"/>
        </pc:sldMkLst>
        <pc:spChg chg="mod">
          <ac:chgData name="Nilay Meltem Yıldırım" userId="84b3ca0fda821b29" providerId="LiveId" clId="{CB2C3E61-30BC-4B1D-B633-696B086FEAC1}" dt="2021-02-14T10:57:41.831" v="703" actId="20577"/>
          <ac:spMkLst>
            <pc:docMk/>
            <pc:sldMk cId="619303403" sldId="292"/>
            <ac:spMk id="8" creationId="{3143938F-645D-470A-AC33-E31E7B091980}"/>
          </ac:spMkLst>
        </pc:spChg>
        <pc:spChg chg="mod">
          <ac:chgData name="Nilay Meltem Yıldırım" userId="84b3ca0fda821b29" providerId="LiveId" clId="{CB2C3E61-30BC-4B1D-B633-696B086FEAC1}" dt="2021-02-14T18:27:26.894" v="1476" actId="1076"/>
          <ac:spMkLst>
            <pc:docMk/>
            <pc:sldMk cId="619303403" sldId="292"/>
            <ac:spMk id="9" creationId="{CE1173B5-89C4-4247-835C-8FE0E9A6F77F}"/>
          </ac:spMkLst>
        </pc:spChg>
        <pc:spChg chg="mod">
          <ac:chgData name="Nilay Meltem Yıldırım" userId="84b3ca0fda821b29" providerId="LiveId" clId="{CB2C3E61-30BC-4B1D-B633-696B086FEAC1}" dt="2021-02-14T18:27:30.241" v="1477" actId="1076"/>
          <ac:spMkLst>
            <pc:docMk/>
            <pc:sldMk cId="619303403" sldId="292"/>
            <ac:spMk id="13" creationId="{85723F8A-4A85-4CB9-9253-6C334C083AC8}"/>
          </ac:spMkLst>
        </pc:spChg>
        <pc:spChg chg="mod">
          <ac:chgData name="Nilay Meltem Yıldırım" userId="84b3ca0fda821b29" providerId="LiveId" clId="{CB2C3E61-30BC-4B1D-B633-696B086FEAC1}" dt="2021-02-14T18:38:28.045" v="1673"/>
          <ac:spMkLst>
            <pc:docMk/>
            <pc:sldMk cId="619303403" sldId="292"/>
            <ac:spMk id="220" creationId="{00000000-0000-0000-0000-000000000000}"/>
          </ac:spMkLst>
        </pc:spChg>
        <pc:picChg chg="mod">
          <ac:chgData name="Nilay Meltem Yıldırım" userId="84b3ca0fda821b29" providerId="LiveId" clId="{CB2C3E61-30BC-4B1D-B633-696B086FEAC1}" dt="2021-02-14T18:27:35.459" v="1479" actId="1076"/>
          <ac:picMkLst>
            <pc:docMk/>
            <pc:sldMk cId="619303403" sldId="292"/>
            <ac:picMk id="11" creationId="{12CA220A-2975-4C97-8A36-732C8A74FD26}"/>
          </ac:picMkLst>
        </pc:picChg>
        <pc:picChg chg="mod">
          <ac:chgData name="Nilay Meltem Yıldırım" userId="84b3ca0fda821b29" providerId="LiveId" clId="{CB2C3E61-30BC-4B1D-B633-696B086FEAC1}" dt="2021-02-14T18:27:38.193" v="1480" actId="1076"/>
          <ac:picMkLst>
            <pc:docMk/>
            <pc:sldMk cId="619303403" sldId="292"/>
            <ac:picMk id="12" creationId="{5FCD45A3-8675-403B-8CDE-13BD30E5D96E}"/>
          </ac:picMkLst>
        </pc:picChg>
      </pc:sldChg>
      <pc:sldChg chg="addSp delSp modSp new mod">
        <pc:chgData name="Nilay Meltem Yıldırım" userId="84b3ca0fda821b29" providerId="LiveId" clId="{CB2C3E61-30BC-4B1D-B633-696B086FEAC1}" dt="2021-02-14T12:20:53.617" v="852" actId="20577"/>
        <pc:sldMkLst>
          <pc:docMk/>
          <pc:sldMk cId="3436985204" sldId="293"/>
        </pc:sldMkLst>
        <pc:spChg chg="add mod">
          <ac:chgData name="Nilay Meltem Yıldırım" userId="84b3ca0fda821b29" providerId="LiveId" clId="{CB2C3E61-30BC-4B1D-B633-696B086FEAC1}" dt="2021-02-14T12:11:32.242" v="779"/>
          <ac:spMkLst>
            <pc:docMk/>
            <pc:sldMk cId="3436985204" sldId="293"/>
            <ac:spMk id="6" creationId="{4BB33A6A-B949-42C0-9328-112FE243CDC9}"/>
          </ac:spMkLst>
        </pc:spChg>
        <pc:spChg chg="add mod">
          <ac:chgData name="Nilay Meltem Yıldırım" userId="84b3ca0fda821b29" providerId="LiveId" clId="{CB2C3E61-30BC-4B1D-B633-696B086FEAC1}" dt="2021-02-14T12:20:53.617" v="852" actId="20577"/>
          <ac:spMkLst>
            <pc:docMk/>
            <pc:sldMk cId="3436985204" sldId="293"/>
            <ac:spMk id="7" creationId="{4E2C6074-17DF-426E-9370-C312B98D6D55}"/>
          </ac:spMkLst>
        </pc:spChg>
        <pc:picChg chg="add mod modCrop">
          <ac:chgData name="Nilay Meltem Yıldırım" userId="84b3ca0fda821b29" providerId="LiveId" clId="{CB2C3E61-30BC-4B1D-B633-696B086FEAC1}" dt="2021-02-14T12:20:43.704" v="836" actId="1076"/>
          <ac:picMkLst>
            <pc:docMk/>
            <pc:sldMk cId="3436985204" sldId="293"/>
            <ac:picMk id="3" creationId="{0928EA39-89EB-442E-AA59-985B86BEF290}"/>
          </ac:picMkLst>
        </pc:picChg>
        <pc:picChg chg="add del mod">
          <ac:chgData name="Nilay Meltem Yıldırım" userId="84b3ca0fda821b29" providerId="LiveId" clId="{CB2C3E61-30BC-4B1D-B633-696B086FEAC1}" dt="2021-02-14T12:20:17.223" v="827" actId="21"/>
          <ac:picMkLst>
            <pc:docMk/>
            <pc:sldMk cId="3436985204" sldId="293"/>
            <ac:picMk id="5" creationId="{BB25E226-3378-4615-B409-841685AD28B7}"/>
          </ac:picMkLst>
        </pc:picChg>
        <pc:cxnChg chg="add mod">
          <ac:chgData name="Nilay Meltem Yıldırım" userId="84b3ca0fda821b29" providerId="LiveId" clId="{CB2C3E61-30BC-4B1D-B633-696B086FEAC1}" dt="2021-02-14T12:11:21.351" v="777"/>
          <ac:cxnSpMkLst>
            <pc:docMk/>
            <pc:sldMk cId="3436985204" sldId="293"/>
            <ac:cxnSpMk id="4" creationId="{059F4633-3420-45BA-8B21-A866F1575EB3}"/>
          </ac:cxnSpMkLst>
        </pc:cxnChg>
      </pc:sldChg>
      <pc:sldChg chg="addSp modSp new mod">
        <pc:chgData name="Nilay Meltem Yıldırım" userId="84b3ca0fda821b29" providerId="LiveId" clId="{CB2C3E61-30BC-4B1D-B633-696B086FEAC1}" dt="2021-02-14T18:37:25.028" v="1619" actId="20577"/>
        <pc:sldMkLst>
          <pc:docMk/>
          <pc:sldMk cId="2334679072" sldId="294"/>
        </pc:sldMkLst>
        <pc:spChg chg="add mod">
          <ac:chgData name="Nilay Meltem Yıldırım" userId="84b3ca0fda821b29" providerId="LiveId" clId="{CB2C3E61-30BC-4B1D-B633-696B086FEAC1}" dt="2021-02-14T12:21:13.157" v="866" actId="20577"/>
          <ac:spMkLst>
            <pc:docMk/>
            <pc:sldMk cId="2334679072" sldId="294"/>
            <ac:spMk id="5" creationId="{7C9FEC65-A58B-4A65-962F-BE22260B3A46}"/>
          </ac:spMkLst>
        </pc:spChg>
        <pc:spChg chg="add mod">
          <ac:chgData name="Nilay Meltem Yıldırım" userId="84b3ca0fda821b29" providerId="LiveId" clId="{CB2C3E61-30BC-4B1D-B633-696B086FEAC1}" dt="2021-02-14T18:37:25.028" v="1619" actId="20577"/>
          <ac:spMkLst>
            <pc:docMk/>
            <pc:sldMk cId="2334679072" sldId="294"/>
            <ac:spMk id="8" creationId="{9D1D173B-DF33-4534-B715-4CB331079B98}"/>
          </ac:spMkLst>
        </pc:spChg>
        <pc:picChg chg="add mod modCrop">
          <ac:chgData name="Nilay Meltem Yıldırım" userId="84b3ca0fda821b29" providerId="LiveId" clId="{CB2C3E61-30BC-4B1D-B633-696B086FEAC1}" dt="2021-02-14T12:21:06.520" v="853" actId="1076"/>
          <ac:picMkLst>
            <pc:docMk/>
            <pc:sldMk cId="2334679072" sldId="294"/>
            <ac:picMk id="4" creationId="{E9D05134-20E6-4A80-89BB-95517D224BCE}"/>
          </ac:picMkLst>
        </pc:picChg>
        <pc:picChg chg="add mod">
          <ac:chgData name="Nilay Meltem Yıldırım" userId="84b3ca0fda821b29" providerId="LiveId" clId="{CB2C3E61-30BC-4B1D-B633-696B086FEAC1}" dt="2021-02-14T12:20:20.285" v="828"/>
          <ac:picMkLst>
            <pc:docMk/>
            <pc:sldMk cId="2334679072" sldId="294"/>
            <ac:picMk id="7" creationId="{3534B670-219A-4B2F-86EE-EBEB68AB7F0D}"/>
          </ac:picMkLst>
        </pc:picChg>
        <pc:cxnChg chg="add mod">
          <ac:chgData name="Nilay Meltem Yıldırım" userId="84b3ca0fda821b29" providerId="LiveId" clId="{CB2C3E61-30BC-4B1D-B633-696B086FEAC1}" dt="2021-02-14T12:20:12.401" v="825"/>
          <ac:cxnSpMkLst>
            <pc:docMk/>
            <pc:sldMk cId="2334679072" sldId="294"/>
            <ac:cxnSpMk id="6" creationId="{FC1F4A28-065E-41B5-8694-5756C37D3A8E}"/>
          </ac:cxnSpMkLst>
        </pc:cxnChg>
      </pc:sldChg>
      <pc:sldChg chg="del">
        <pc:chgData name="Nilay Meltem Yıldırım" userId="84b3ca0fda821b29" providerId="LiveId" clId="{CB2C3E61-30BC-4B1D-B633-696B086FEAC1}" dt="2021-02-14T17:21:48.167" v="1283" actId="47"/>
        <pc:sldMkLst>
          <pc:docMk/>
          <pc:sldMk cId="1873679559" sldId="295"/>
        </pc:sldMkLst>
      </pc:sldChg>
      <pc:sldChg chg="addSp modSp mod modAnim">
        <pc:chgData name="Nilay Meltem Yıldırım" userId="84b3ca0fda821b29" providerId="LiveId" clId="{CB2C3E61-30BC-4B1D-B633-696B086FEAC1}" dt="2021-02-14T20:23:45.282" v="2124"/>
        <pc:sldMkLst>
          <pc:docMk/>
          <pc:sldMk cId="3696338283" sldId="296"/>
        </pc:sldMkLst>
        <pc:spChg chg="mod">
          <ac:chgData name="Nilay Meltem Yıldırım" userId="84b3ca0fda821b29" providerId="LiveId" clId="{CB2C3E61-30BC-4B1D-B633-696B086FEAC1}" dt="2021-02-14T20:23:16.823" v="2109" actId="255"/>
          <ac:spMkLst>
            <pc:docMk/>
            <pc:sldMk cId="3696338283" sldId="296"/>
            <ac:spMk id="4" creationId="{2B992F44-B4CE-4111-97A9-798591A7C07D}"/>
          </ac:spMkLst>
        </pc:spChg>
        <pc:spChg chg="mod">
          <ac:chgData name="Nilay Meltem Yıldırım" userId="84b3ca0fda821b29" providerId="LiveId" clId="{CB2C3E61-30BC-4B1D-B633-696B086FEAC1}" dt="2021-02-14T20:23:45.282" v="2124"/>
          <ac:spMkLst>
            <pc:docMk/>
            <pc:sldMk cId="3696338283" sldId="296"/>
            <ac:spMk id="311" creationId="{00000000-0000-0000-0000-000000000000}"/>
          </ac:spMkLst>
        </pc:spChg>
        <pc:picChg chg="add mod">
          <ac:chgData name="Nilay Meltem Yıldırım" userId="84b3ca0fda821b29" providerId="LiveId" clId="{CB2C3E61-30BC-4B1D-B633-696B086FEAC1}" dt="2021-02-14T19:58:50.028" v="1931" actId="1076"/>
          <ac:picMkLst>
            <pc:docMk/>
            <pc:sldMk cId="3696338283" sldId="296"/>
            <ac:picMk id="2" creationId="{B4367088-E662-47A9-AB09-D05BF091B3D4}"/>
          </ac:picMkLst>
        </pc:picChg>
        <pc:picChg chg="mod">
          <ac:chgData name="Nilay Meltem Yıldırım" userId="84b3ca0fda821b29" providerId="LiveId" clId="{CB2C3E61-30BC-4B1D-B633-696B086FEAC1}" dt="2021-02-14T19:58:39.472" v="1926" actId="1076"/>
          <ac:picMkLst>
            <pc:docMk/>
            <pc:sldMk cId="3696338283" sldId="296"/>
            <ac:picMk id="3" creationId="{77937608-AAF4-4BEA-BB31-52B99267B877}"/>
          </ac:picMkLst>
        </pc:picChg>
        <pc:picChg chg="add mod">
          <ac:chgData name="Nilay Meltem Yıldırım" userId="84b3ca0fda821b29" providerId="LiveId" clId="{CB2C3E61-30BC-4B1D-B633-696B086FEAC1}" dt="2021-02-14T18:54:52.855" v="1837" actId="1076"/>
          <ac:picMkLst>
            <pc:docMk/>
            <pc:sldMk cId="3696338283" sldId="296"/>
            <ac:picMk id="5" creationId="{AED05A2A-150A-4DEC-8126-59262D8BB542}"/>
          </ac:picMkLst>
        </pc:picChg>
      </pc:sldChg>
      <pc:sldChg chg="addSp modSp mod modAnim">
        <pc:chgData name="Nilay Meltem Yıldırım" userId="84b3ca0fda821b29" providerId="LiveId" clId="{CB2C3E61-30BC-4B1D-B633-696B086FEAC1}" dt="2021-02-14T20:23:37.381" v="2123" actId="20577"/>
        <pc:sldMkLst>
          <pc:docMk/>
          <pc:sldMk cId="2118790515" sldId="297"/>
        </pc:sldMkLst>
        <pc:spChg chg="mod">
          <ac:chgData name="Nilay Meltem Yıldırım" userId="84b3ca0fda821b29" providerId="LiveId" clId="{CB2C3E61-30BC-4B1D-B633-696B086FEAC1}" dt="2021-02-14T20:23:31.437" v="2113" actId="255"/>
          <ac:spMkLst>
            <pc:docMk/>
            <pc:sldMk cId="2118790515" sldId="297"/>
            <ac:spMk id="2" creationId="{BA906D89-F54B-4941-8C15-BDF51D1C34C6}"/>
          </ac:spMkLst>
        </pc:spChg>
        <pc:spChg chg="mod">
          <ac:chgData name="Nilay Meltem Yıldırım" userId="84b3ca0fda821b29" providerId="LiveId" clId="{CB2C3E61-30BC-4B1D-B633-696B086FEAC1}" dt="2021-02-14T20:23:37.381" v="2123" actId="20577"/>
          <ac:spMkLst>
            <pc:docMk/>
            <pc:sldMk cId="2118790515" sldId="297"/>
            <ac:spMk id="311" creationId="{00000000-0000-0000-0000-000000000000}"/>
          </ac:spMkLst>
        </pc:spChg>
        <pc:picChg chg="mod">
          <ac:chgData name="Nilay Meltem Yıldırım" userId="84b3ca0fda821b29" providerId="LiveId" clId="{CB2C3E61-30BC-4B1D-B633-696B086FEAC1}" dt="2021-02-14T18:54:48.231" v="1835" actId="1076"/>
          <ac:picMkLst>
            <pc:docMk/>
            <pc:sldMk cId="2118790515" sldId="297"/>
            <ac:picMk id="3" creationId="{AC955A41-C0BD-43B3-B92A-3E91F6354FB6}"/>
          </ac:picMkLst>
        </pc:picChg>
        <pc:picChg chg="add mod">
          <ac:chgData name="Nilay Meltem Yıldırım" userId="84b3ca0fda821b29" providerId="LiveId" clId="{CB2C3E61-30BC-4B1D-B633-696B086FEAC1}" dt="2021-02-14T19:59:08.286" v="1936" actId="1076"/>
          <ac:picMkLst>
            <pc:docMk/>
            <pc:sldMk cId="2118790515" sldId="297"/>
            <ac:picMk id="4" creationId="{161A4B06-3CB3-4F6E-9070-984F6A094CE4}"/>
          </ac:picMkLst>
        </pc:picChg>
        <pc:picChg chg="add mod">
          <ac:chgData name="Nilay Meltem Yıldırım" userId="84b3ca0fda821b29" providerId="LiveId" clId="{CB2C3E61-30BC-4B1D-B633-696B086FEAC1}" dt="2021-02-14T18:54:37.367" v="1834" actId="1076"/>
          <ac:picMkLst>
            <pc:docMk/>
            <pc:sldMk cId="2118790515" sldId="297"/>
            <ac:picMk id="4" creationId="{2CE18EA7-89C6-40D5-AA4B-524C5B16093E}"/>
          </ac:picMkLst>
        </pc:picChg>
      </pc:sldChg>
      <pc:sldChg chg="addSp modSp new mod ord">
        <pc:chgData name="Nilay Meltem Yıldırım" userId="84b3ca0fda821b29" providerId="LiveId" clId="{CB2C3E61-30BC-4B1D-B633-696B086FEAC1}" dt="2021-02-14T20:28:16.744" v="2168" actId="1076"/>
        <pc:sldMkLst>
          <pc:docMk/>
          <pc:sldMk cId="4176879187" sldId="298"/>
        </pc:sldMkLst>
        <pc:spChg chg="add mod">
          <ac:chgData name="Nilay Meltem Yıldırım" userId="84b3ca0fda821b29" providerId="LiveId" clId="{CB2C3E61-30BC-4B1D-B633-696B086FEAC1}" dt="2021-02-14T20:28:16.744" v="2168" actId="1076"/>
          <ac:spMkLst>
            <pc:docMk/>
            <pc:sldMk cId="4176879187" sldId="298"/>
            <ac:spMk id="3" creationId="{1009F5FF-3851-423D-8876-8079C04E4D88}"/>
          </ac:spMkLst>
        </pc:spChg>
        <pc:spChg chg="add mod">
          <ac:chgData name="Nilay Meltem Yıldırım" userId="84b3ca0fda821b29" providerId="LiveId" clId="{CB2C3E61-30BC-4B1D-B633-696B086FEAC1}" dt="2021-02-14T20:27:44.440" v="2160" actId="20577"/>
          <ac:spMkLst>
            <pc:docMk/>
            <pc:sldMk cId="4176879187" sldId="298"/>
            <ac:spMk id="6" creationId="{53CDA927-E183-48DE-960F-436D02A8C8EE}"/>
          </ac:spMkLst>
        </pc:spChg>
        <pc:picChg chg="add mod">
          <ac:chgData name="Nilay Meltem Yıldırım" userId="84b3ca0fda821b29" providerId="LiveId" clId="{CB2C3E61-30BC-4B1D-B633-696B086FEAC1}" dt="2021-02-14T20:27:24.299" v="2143"/>
          <ac:picMkLst>
            <pc:docMk/>
            <pc:sldMk cId="4176879187" sldId="298"/>
            <ac:picMk id="5" creationId="{06C5ABA6-E27A-4ADE-8F96-33906CE24CCA}"/>
          </ac:picMkLst>
        </pc:picChg>
        <pc:cxnChg chg="add mod">
          <ac:chgData name="Nilay Meltem Yıldırım" userId="84b3ca0fda821b29" providerId="LiveId" clId="{CB2C3E61-30BC-4B1D-B633-696B086FEAC1}" dt="2021-02-14T20:26:20.841" v="2126"/>
          <ac:cxnSpMkLst>
            <pc:docMk/>
            <pc:sldMk cId="4176879187" sldId="298"/>
            <ac:cxnSpMk id="4" creationId="{64406BDA-2C32-4640-B191-81F0DEFE29FC}"/>
          </ac:cxnSpMkLst>
        </pc:cxnChg>
      </pc:sldChg>
      <pc:sldChg chg="addSp modSp new mod">
        <pc:chgData name="Nilay Meltem Yıldırım" userId="84b3ca0fda821b29" providerId="LiveId" clId="{CB2C3E61-30BC-4B1D-B633-696B086FEAC1}" dt="2021-02-14T20:32:23.483" v="2272" actId="20577"/>
        <pc:sldMkLst>
          <pc:docMk/>
          <pc:sldMk cId="929371751" sldId="299"/>
        </pc:sldMkLst>
        <pc:spChg chg="add mod">
          <ac:chgData name="Nilay Meltem Yıldırım" userId="84b3ca0fda821b29" providerId="LiveId" clId="{CB2C3E61-30BC-4B1D-B633-696B086FEAC1}" dt="2021-02-14T20:32:23.483" v="2272" actId="20577"/>
          <ac:spMkLst>
            <pc:docMk/>
            <pc:sldMk cId="929371751" sldId="299"/>
            <ac:spMk id="4" creationId="{ACEF6785-6972-4D01-9B4A-C3B6BF9EED41}"/>
          </ac:spMkLst>
        </pc:spChg>
        <pc:spChg chg="add mod">
          <ac:chgData name="Nilay Meltem Yıldırım" userId="84b3ca0fda821b29" providerId="LiveId" clId="{CB2C3E61-30BC-4B1D-B633-696B086FEAC1}" dt="2021-02-14T20:27:59.222" v="2163"/>
          <ac:spMkLst>
            <pc:docMk/>
            <pc:sldMk cId="929371751" sldId="299"/>
            <ac:spMk id="7" creationId="{7A8D5FDD-3483-4178-A587-4199B465082D}"/>
          </ac:spMkLst>
        </pc:spChg>
        <pc:picChg chg="add mod">
          <ac:chgData name="Nilay Meltem Yıldırım" userId="84b3ca0fda821b29" providerId="LiveId" clId="{CB2C3E61-30BC-4B1D-B633-696B086FEAC1}" dt="2021-02-14T20:27:54.607" v="2162"/>
          <ac:picMkLst>
            <pc:docMk/>
            <pc:sldMk cId="929371751" sldId="299"/>
            <ac:picMk id="6" creationId="{EDD13FE2-DEFB-4A78-A6BA-13160D1247D1}"/>
          </ac:picMkLst>
        </pc:picChg>
        <pc:cxnChg chg="add mod">
          <ac:chgData name="Nilay Meltem Yıldırım" userId="84b3ca0fda821b29" providerId="LiveId" clId="{CB2C3E61-30BC-4B1D-B633-696B086FEAC1}" dt="2021-02-14T20:27:51.144" v="2161"/>
          <ac:cxnSpMkLst>
            <pc:docMk/>
            <pc:sldMk cId="929371751" sldId="299"/>
            <ac:cxnSpMk id="5" creationId="{B8220567-A238-4A2D-8420-5CFC181AF039}"/>
          </ac:cxnSpMkLst>
        </pc:cxnChg>
      </pc:sldChg>
      <pc:sldChg chg="new del">
        <pc:chgData name="Nilay Meltem Yıldırım" userId="84b3ca0fda821b29" providerId="LiveId" clId="{CB2C3E61-30BC-4B1D-B633-696B086FEAC1}" dt="2021-02-14T20:26:49.835" v="2133" actId="680"/>
        <pc:sldMkLst>
          <pc:docMk/>
          <pc:sldMk cId="2897487155" sldId="299"/>
        </pc:sldMkLst>
      </pc:sldChg>
      <pc:sldChg chg="add del">
        <pc:chgData name="Nilay Meltem Yıldırım" userId="84b3ca0fda821b29" providerId="LiveId" clId="{CB2C3E61-30BC-4B1D-B633-696B086FEAC1}" dt="2021-02-14T20:26:49.197" v="2132"/>
        <pc:sldMkLst>
          <pc:docMk/>
          <pc:sldMk cId="2001332690" sldId="300"/>
        </pc:sldMkLst>
      </pc:sldChg>
    </pc:docChg>
  </pc:docChgLst>
  <pc:docChgLst>
    <pc:chgData name="Elif Gündoğan" userId="72fe908b01e4b85a" providerId="Windows Live" clId="Web-{39F243D9-EA4C-4071-B701-79585DB1A840}"/>
    <pc:docChg chg="addSld modSld">
      <pc:chgData name="Elif Gündoğan" userId="72fe908b01e4b85a" providerId="Windows Live" clId="Web-{39F243D9-EA4C-4071-B701-79585DB1A840}" dt="2021-02-14T06:54:20.396" v="23"/>
      <pc:docMkLst>
        <pc:docMk/>
      </pc:docMkLst>
      <pc:sldChg chg="addSp modSp">
        <pc:chgData name="Elif Gündoğan" userId="72fe908b01e4b85a" providerId="Windows Live" clId="Web-{39F243D9-EA4C-4071-B701-79585DB1A840}" dt="2021-02-14T06:52:01.193" v="1"/>
        <pc:sldMkLst>
          <pc:docMk/>
          <pc:sldMk cId="0" sldId="258"/>
        </pc:sldMkLst>
        <pc:spChg chg="add mod">
          <ac:chgData name="Elif Gündoğan" userId="72fe908b01e4b85a" providerId="Windows Live" clId="Web-{39F243D9-EA4C-4071-B701-79585DB1A840}" dt="2021-02-14T06:52:01.193" v="1"/>
          <ac:spMkLst>
            <pc:docMk/>
            <pc:sldMk cId="0" sldId="258"/>
            <ac:spMk id="2" creationId="{A5B46B44-A50B-46D6-AF47-28465D7264BF}"/>
          </ac:spMkLst>
        </pc:spChg>
      </pc:sldChg>
      <pc:sldChg chg="addSp delSp modSp add replId">
        <pc:chgData name="Elif Gündoğan" userId="72fe908b01e4b85a" providerId="Windows Live" clId="Web-{39F243D9-EA4C-4071-B701-79585DB1A840}" dt="2021-02-14T06:54:20.396" v="23"/>
        <pc:sldMkLst>
          <pc:docMk/>
          <pc:sldMk cId="39722352" sldId="277"/>
        </pc:sldMkLst>
        <pc:spChg chg="add del mod">
          <ac:chgData name="Elif Gündoğan" userId="72fe908b01e4b85a" providerId="Windows Live" clId="Web-{39F243D9-EA4C-4071-B701-79585DB1A840}" dt="2021-02-14T06:52:40.115" v="13"/>
          <ac:spMkLst>
            <pc:docMk/>
            <pc:sldMk cId="39722352" sldId="277"/>
            <ac:spMk id="3" creationId="{D02750FC-9E51-44C1-8B5A-8E8163785CED}"/>
          </ac:spMkLst>
        </pc:spChg>
        <pc:spChg chg="add del mod">
          <ac:chgData name="Elif Gündoğan" userId="72fe908b01e4b85a" providerId="Windows Live" clId="Web-{39F243D9-EA4C-4071-B701-79585DB1A840}" dt="2021-02-14T06:54:20.396" v="23"/>
          <ac:spMkLst>
            <pc:docMk/>
            <pc:sldMk cId="39722352" sldId="277"/>
            <ac:spMk id="4" creationId="{3B715C1E-B30D-4ADA-AA18-D05057DB12A3}"/>
          </ac:spMkLst>
        </pc:spChg>
        <pc:spChg chg="add del">
          <ac:chgData name="Elif Gündoğan" userId="72fe908b01e4b85a" providerId="Windows Live" clId="Web-{39F243D9-EA4C-4071-B701-79585DB1A840}" dt="2021-02-14T06:54:17.537" v="21"/>
          <ac:spMkLst>
            <pc:docMk/>
            <pc:sldMk cId="39722352" sldId="277"/>
            <ac:spMk id="83" creationId="{00000000-0000-0000-0000-000000000000}"/>
          </ac:spMkLst>
        </pc:spChg>
        <pc:spChg chg="del">
          <ac:chgData name="Elif Gündoğan" userId="72fe908b01e4b85a" providerId="Windows Live" clId="Web-{39F243D9-EA4C-4071-B701-79585DB1A840}" dt="2021-02-14T06:52:14.287" v="5"/>
          <ac:spMkLst>
            <pc:docMk/>
            <pc:sldMk cId="39722352" sldId="277"/>
            <ac:spMk id="101" creationId="{00000000-0000-0000-0000-000000000000}"/>
          </ac:spMkLst>
        </pc:spChg>
        <pc:spChg chg="del">
          <ac:chgData name="Elif Gündoğan" userId="72fe908b01e4b85a" providerId="Windows Live" clId="Web-{39F243D9-EA4C-4071-B701-79585DB1A840}" dt="2021-02-14T06:52:19.302" v="10"/>
          <ac:spMkLst>
            <pc:docMk/>
            <pc:sldMk cId="39722352" sldId="277"/>
            <ac:spMk id="102" creationId="{00000000-0000-0000-0000-000000000000}"/>
          </ac:spMkLst>
        </pc:spChg>
        <pc:grpChg chg="del">
          <ac:chgData name="Elif Gündoğan" userId="72fe908b01e4b85a" providerId="Windows Live" clId="Web-{39F243D9-EA4C-4071-B701-79585DB1A840}" dt="2021-02-14T06:52:13.224" v="4"/>
          <ac:grpSpMkLst>
            <pc:docMk/>
            <pc:sldMk cId="39722352" sldId="277"/>
            <ac:grpSpMk id="89" creationId="{00000000-0000-0000-0000-000000000000}"/>
          </ac:grpSpMkLst>
        </pc:grpChg>
        <pc:grpChg chg="del">
          <ac:chgData name="Elif Gündoğan" userId="72fe908b01e4b85a" providerId="Windows Live" clId="Web-{39F243D9-EA4C-4071-B701-79585DB1A840}" dt="2021-02-14T06:52:16.380" v="7"/>
          <ac:grpSpMkLst>
            <pc:docMk/>
            <pc:sldMk cId="39722352" sldId="277"/>
            <ac:grpSpMk id="92" creationId="{00000000-0000-0000-0000-000000000000}"/>
          </ac:grpSpMkLst>
        </pc:grpChg>
        <pc:grpChg chg="del">
          <ac:chgData name="Elif Gündoğan" userId="72fe908b01e4b85a" providerId="Windows Live" clId="Web-{39F243D9-EA4C-4071-B701-79585DB1A840}" dt="2021-02-14T06:52:15.193" v="6"/>
          <ac:grpSpMkLst>
            <pc:docMk/>
            <pc:sldMk cId="39722352" sldId="277"/>
            <ac:grpSpMk id="95" creationId="{00000000-0000-0000-0000-000000000000}"/>
          </ac:grpSpMkLst>
        </pc:grpChg>
        <pc:grpChg chg="del">
          <ac:chgData name="Elif Gündoğan" userId="72fe908b01e4b85a" providerId="Windows Live" clId="Web-{39F243D9-EA4C-4071-B701-79585DB1A840}" dt="2021-02-14T06:52:17.849" v="8"/>
          <ac:grpSpMkLst>
            <pc:docMk/>
            <pc:sldMk cId="39722352" sldId="277"/>
            <ac:grpSpMk id="98" creationId="{00000000-0000-0000-0000-000000000000}"/>
          </ac:grpSpMkLst>
        </pc:grpChg>
        <pc:picChg chg="del">
          <ac:chgData name="Elif Gündoğan" userId="72fe908b01e4b85a" providerId="Windows Live" clId="Web-{39F243D9-EA4C-4071-B701-79585DB1A840}" dt="2021-02-14T06:52:11.349" v="3"/>
          <ac:picMkLst>
            <pc:docMk/>
            <pc:sldMk cId="39722352" sldId="277"/>
            <ac:picMk id="82" creationId="{00000000-0000-0000-0000-000000000000}"/>
          </ac:picMkLst>
        </pc:picChg>
        <pc:picChg chg="del">
          <ac:chgData name="Elif Gündoğan" userId="72fe908b01e4b85a" providerId="Windows Live" clId="Web-{39F243D9-EA4C-4071-B701-79585DB1A840}" dt="2021-02-14T06:52:18.599" v="9"/>
          <ac:picMkLst>
            <pc:docMk/>
            <pc:sldMk cId="39722352" sldId="277"/>
            <ac:picMk id="84" creationId="{00000000-0000-0000-0000-000000000000}"/>
          </ac:picMkLst>
        </pc:picChg>
      </pc:sldChg>
    </pc:docChg>
  </pc:docChgLst>
  <pc:docChgLst>
    <pc:chgData name="Guest User" userId="0073cd2b8374b523" providerId="Windows Live" clId="Web-{E3021234-33E0-4383-9E0E-A8064827811B}"/>
    <pc:docChg chg="addSld modSld sldOrd">
      <pc:chgData name="Guest User" userId="0073cd2b8374b523" providerId="Windows Live" clId="Web-{E3021234-33E0-4383-9E0E-A8064827811B}" dt="2021-02-14T17:21:24.070" v="59" actId="20577"/>
      <pc:docMkLst>
        <pc:docMk/>
      </pc:docMkLst>
      <pc:sldChg chg="addSp delSp modSp ord delCm">
        <pc:chgData name="Guest User" userId="0073cd2b8374b523" providerId="Windows Live" clId="Web-{E3021234-33E0-4383-9E0E-A8064827811B}" dt="2021-02-14T17:21:24.070" v="59" actId="20577"/>
        <pc:sldMkLst>
          <pc:docMk/>
          <pc:sldMk cId="0" sldId="270"/>
        </pc:sldMkLst>
        <pc:spChg chg="add mod">
          <ac:chgData name="Guest User" userId="0073cd2b8374b523" providerId="Windows Live" clId="Web-{E3021234-33E0-4383-9E0E-A8064827811B}" dt="2021-02-14T17:04:30.530" v="10" actId="20577"/>
          <ac:spMkLst>
            <pc:docMk/>
            <pc:sldMk cId="0" sldId="270"/>
            <ac:spMk id="2" creationId="{0EBC6627-A5EA-49B8-8924-7AC5178AFBF0}"/>
          </ac:spMkLst>
        </pc:spChg>
        <pc:spChg chg="add mod">
          <ac:chgData name="Guest User" userId="0073cd2b8374b523" providerId="Windows Live" clId="Web-{E3021234-33E0-4383-9E0E-A8064827811B}" dt="2021-02-14T17:21:24.070" v="59" actId="20577"/>
          <ac:spMkLst>
            <pc:docMk/>
            <pc:sldMk cId="0" sldId="270"/>
            <ac:spMk id="8" creationId="{B6A51DD7-0820-4EBC-A9AB-8C69B6425177}"/>
          </ac:spMkLst>
        </pc:spChg>
        <pc:picChg chg="add del mod">
          <ac:chgData name="Guest User" userId="0073cd2b8374b523" providerId="Windows Live" clId="Web-{E3021234-33E0-4383-9E0E-A8064827811B}" dt="2021-02-14T17:05:20.922" v="15"/>
          <ac:picMkLst>
            <pc:docMk/>
            <pc:sldMk cId="0" sldId="270"/>
            <ac:picMk id="3" creationId="{7155BA59-09F0-46EF-ABE8-E6407FB8CE18}"/>
          </ac:picMkLst>
        </pc:picChg>
        <pc:picChg chg="add del mod">
          <ac:chgData name="Guest User" userId="0073cd2b8374b523" providerId="Windows Live" clId="Web-{E3021234-33E0-4383-9E0E-A8064827811B}" dt="2021-02-14T17:05:37.907" v="17"/>
          <ac:picMkLst>
            <pc:docMk/>
            <pc:sldMk cId="0" sldId="270"/>
            <ac:picMk id="4" creationId="{4FF1EEDE-80A8-43FA-8F6B-C8254ADA6F4A}"/>
          </ac:picMkLst>
        </pc:picChg>
        <pc:picChg chg="add del mod">
          <ac:chgData name="Guest User" userId="0073cd2b8374b523" providerId="Windows Live" clId="Web-{E3021234-33E0-4383-9E0E-A8064827811B}" dt="2021-02-14T17:06:08.877" v="20"/>
          <ac:picMkLst>
            <pc:docMk/>
            <pc:sldMk cId="0" sldId="270"/>
            <ac:picMk id="5" creationId="{E0A38407-F256-4353-BAA1-5619575B027D}"/>
          </ac:picMkLst>
        </pc:picChg>
        <pc:picChg chg="add mod">
          <ac:chgData name="Guest User" userId="0073cd2b8374b523" providerId="Windows Live" clId="Web-{E3021234-33E0-4383-9E0E-A8064827811B}" dt="2021-02-14T17:18:39.316" v="54" actId="14100"/>
          <ac:picMkLst>
            <pc:docMk/>
            <pc:sldMk cId="0" sldId="270"/>
            <ac:picMk id="6" creationId="{75795D58-C546-480B-B64B-93A337550AA9}"/>
          </ac:picMkLst>
        </pc:picChg>
      </pc:sldChg>
      <pc:sldChg chg="add replId">
        <pc:chgData name="Guest User" userId="0073cd2b8374b523" providerId="Windows Live" clId="Web-{E3021234-33E0-4383-9E0E-A8064827811B}" dt="2021-02-14T17:03:30.404" v="0"/>
        <pc:sldMkLst>
          <pc:docMk/>
          <pc:sldMk cId="1873679559" sldId="295"/>
        </pc:sldMkLst>
      </pc:sldChg>
      <pc:sldChg chg="addSp modSp add replId">
        <pc:chgData name="Guest User" userId="0073cd2b8374b523" providerId="Windows Live" clId="Web-{E3021234-33E0-4383-9E0E-A8064827811B}" dt="2021-02-14T17:19:49.474" v="58" actId="1076"/>
        <pc:sldMkLst>
          <pc:docMk/>
          <pc:sldMk cId="3696338283" sldId="296"/>
        </pc:sldMkLst>
        <pc:picChg chg="add mod">
          <ac:chgData name="Guest User" userId="0073cd2b8374b523" providerId="Windows Live" clId="Web-{E3021234-33E0-4383-9E0E-A8064827811B}" dt="2021-02-14T17:19:49.474" v="58" actId="1076"/>
          <ac:picMkLst>
            <pc:docMk/>
            <pc:sldMk cId="3696338283" sldId="296"/>
            <ac:picMk id="2" creationId="{9D6531EE-AD1F-4D6C-9261-865E7308F15D}"/>
          </ac:picMkLst>
        </pc:picChg>
      </pc:sldChg>
      <pc:sldChg chg="add replId">
        <pc:chgData name="Guest User" userId="0073cd2b8374b523" providerId="Windows Live" clId="Web-{E3021234-33E0-4383-9E0E-A8064827811B}" dt="2021-02-14T17:03:46.686" v="3"/>
        <pc:sldMkLst>
          <pc:docMk/>
          <pc:sldMk cId="2118790515" sldId="29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08T22:29:41.571" idx="2">
    <p:pos x="6000" y="0"/>
    <p:text>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08T22:29:49.330" idx="3">
    <p:pos x="6000" y="0"/>
    <p:text>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feb72339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feb72339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2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ffeb72339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ffeb72339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47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feb72339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feb72339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46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feb7233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feb7233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95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feb7233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feb7233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449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feb7233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feb7233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0f1315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00f1315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00f13151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00f13151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00e8b55c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00e8b55c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0e8b55c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0e8b55c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ffeb72339_0_2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ffeb72339_0_2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05d798cf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05d798cf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00f13151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00f13151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Bu mtootr gerekli hareketleri sagliyor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05d798cf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05d798cf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52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05d798cf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05d798cf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110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05d798c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05d798c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7d0e102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7d0e102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00f13151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00f13151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81c065b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81c065b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00e8b55c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00e8b55c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feb7233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feb7233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feb7233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feb7233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49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feb7233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feb7233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97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00f13151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00f13151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09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feb72339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feb72339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89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feb72339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feb72339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93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control-system-tutorial" TargetMode="External"/><Relationship Id="rId3" Type="http://schemas.openxmlformats.org/officeDocument/2006/relationships/hyperlink" Target="https://www.shutterstock.com/tr/video/clip-5129345-arm-wrestling-man-vs-robot-wins-3d" TargetMode="External"/><Relationship Id="rId7" Type="http://schemas.openxmlformats.org/officeDocument/2006/relationships/hyperlink" Target="https://www.direnc.net/acs712-akim-sensoru-20a-20a-modul" TargetMode="External"/><Relationship Id="rId2" Type="http://schemas.openxmlformats.org/officeDocument/2006/relationships/hyperlink" Target="https://www.amazon.com/Workouty-Wrestling-Equipment-Developer-Exerciser/dp/B07VS3DLPK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otioncontroltips.com/faq-whats-the-relationship-between-current-and-dc-motor-output-torque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en.wikipedia.org/wiki/Hall_effect" TargetMode="External"/><Relationship Id="rId10" Type="http://schemas.openxmlformats.org/officeDocument/2006/relationships/hyperlink" Target="https://urun.n11.com/oem-yedek-parca/6204-zz-rulman-20x47x14-P464439335?gclsrc=aw.ds&amp;&amp;gclid=CjwKCAiAjp6BBhAIEiwAkO9WupWxBusONvg475-DbCFy6qMzEQcsA0ynbYaCGWcwq3ccS71oVcu2NRoCHv0QAvD_BwE" TargetMode="External"/><Relationship Id="rId4" Type="http://schemas.openxmlformats.org/officeDocument/2006/relationships/hyperlink" Target="https://robokits.co.in/motors/encoder-dc-servo/high-torque-quad-encoder-geared-dc-motor-12v-10rpm" TargetMode="External"/><Relationship Id="rId9" Type="http://schemas.openxmlformats.org/officeDocument/2006/relationships/hyperlink" Target="https://www.youtube.com/watch?v=Oai8qMH2yT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3dwarehouse.sketchup.com/model/02453090-9765-4dbd-a08a-e2acaa83ab54/hand" TargetMode="External"/><Relationship Id="rId2" Type="http://schemas.openxmlformats.org/officeDocument/2006/relationships/hyperlink" Target="https://www.robotistan.com/04c-10t-zincir-dislisi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22350" y="944950"/>
            <a:ext cx="5809200" cy="689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700" b="1">
                <a:latin typeface="Maven Pro"/>
                <a:ea typeface="Maven Pro"/>
                <a:cs typeface="Maven Pro"/>
                <a:sym typeface="Maven Pro"/>
              </a:rPr>
              <a:t>Arm Wrestling Training Robot</a:t>
            </a:r>
            <a:endParaRPr sz="3700"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650250" y="3763175"/>
            <a:ext cx="7682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Final Presentation</a:t>
            </a:r>
            <a:endParaRPr sz="19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Elif Gündoğan, Samed Bayer &amp; Nilay Meltem Yıldırım</a:t>
            </a:r>
            <a:endParaRPr sz="19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7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6" name="Google Shape;66;p13" descr="Image result for boun icon"/>
          <p:cNvPicPr preferRelativeResize="0"/>
          <p:nvPr/>
        </p:nvPicPr>
        <p:blipFill rotWithShape="1">
          <a:blip r:embed="rId3">
            <a:alphaModFix amt="96000"/>
          </a:blip>
          <a:srcRect/>
          <a:stretch/>
        </p:blipFill>
        <p:spPr>
          <a:xfrm>
            <a:off x="597600" y="778227"/>
            <a:ext cx="2252075" cy="2252075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rgbClr val="000000">
                <a:alpha val="68000"/>
              </a:srgbClr>
            </a:outerShdw>
            <a:reflection stA="66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10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3143938F-645D-470A-AC33-E31E7B091980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Sensors / </a:t>
            </a:r>
            <a:r>
              <a:rPr lang="tr" sz="18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Torque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" name="Google Shape;110;p16">
            <a:extLst>
              <a:ext uri="{FF2B5EF4-FFF2-40B4-BE49-F238E27FC236}">
                <a16:creationId xmlns:a16="http://schemas.microsoft.com/office/drawing/2014/main" id="{CE1173B5-89C4-4247-835C-8FE0E9A6F77F}"/>
              </a:ext>
            </a:extLst>
          </p:cNvPr>
          <p:cNvSpPr txBox="1"/>
          <p:nvPr/>
        </p:nvSpPr>
        <p:spPr>
          <a:xfrm>
            <a:off x="4203398" y="760508"/>
            <a:ext cx="3497811" cy="15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tr-TR">
                <a:latin typeface="Maven Pro"/>
                <a:ea typeface="Calibri" panose="020F0502020204030204" pitchFamily="34" charset="0"/>
              </a:rPr>
              <a:t>1</a:t>
            </a:r>
            <a:r>
              <a:rPr lang="tr-TR">
                <a:effectLst/>
                <a:latin typeface="Maven Pro"/>
                <a:ea typeface="Calibri" panose="020F0502020204030204" pitchFamily="34" charset="0"/>
              </a:rPr>
              <a:t>) </a:t>
            </a:r>
            <a:r>
              <a:rPr lang="tr-TR" err="1">
                <a:effectLst/>
                <a:latin typeface="Maven Pro"/>
                <a:ea typeface="Calibri" panose="020F0502020204030204" pitchFamily="34" charset="0"/>
              </a:rPr>
              <a:t>Magnetic</a:t>
            </a:r>
            <a:r>
              <a:rPr lang="tr-TR">
                <a:effectLst/>
                <a:latin typeface="Maven Pro"/>
                <a:ea typeface="Calibri" panose="020F0502020204030204" pitchFamily="34" charset="0"/>
              </a:rPr>
              <a:t> </a:t>
            </a:r>
            <a:r>
              <a:rPr lang="tr-TR" err="1">
                <a:effectLst/>
                <a:latin typeface="Maven Pro"/>
                <a:ea typeface="Calibri" panose="020F0502020204030204" pitchFamily="34" charset="0"/>
              </a:rPr>
              <a:t>torque</a:t>
            </a:r>
            <a:r>
              <a:rPr lang="tr-TR">
                <a:effectLst/>
                <a:latin typeface="Maven Pro"/>
                <a:ea typeface="Calibri" panose="020F0502020204030204" pitchFamily="34" charset="0"/>
              </a:rPr>
              <a:t> sensor</a:t>
            </a: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Consists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of a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Hall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effect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sensor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and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an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electromagnet</a:t>
            </a: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-TR">
                <a:latin typeface="Maven Pro"/>
                <a:ea typeface="Roboto"/>
                <a:cs typeface="Roboto"/>
                <a:sym typeface="Maven Pro"/>
              </a:rPr>
              <a:t>Works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with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the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same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principle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as a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guitar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pick-up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.</a:t>
            </a:r>
            <a:endParaRPr lang="tr-TR">
              <a:latin typeface="Maven Pro"/>
              <a:ea typeface="Roboto"/>
              <a:cs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139700" lvl="4">
              <a:lnSpc>
                <a:spcPct val="115000"/>
              </a:lnSpc>
              <a:buSzPts val="1400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tr-TR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E3B9AC3E-A4EB-46FD-97AD-41797AFD1CA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23" y="2332489"/>
            <a:ext cx="4146260" cy="201233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5681D69-4A62-425A-A03E-DD7018A48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48" y="1051682"/>
            <a:ext cx="2488076" cy="3259407"/>
          </a:xfrm>
          <a:prstGeom prst="rect">
            <a:avLst/>
          </a:prstGeom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CD014433-06F4-4CC2-8B6C-6D66274F0647}"/>
              </a:ext>
            </a:extLst>
          </p:cNvPr>
          <p:cNvSpPr txBox="1"/>
          <p:nvPr/>
        </p:nvSpPr>
        <p:spPr>
          <a:xfrm>
            <a:off x="500470" y="1999858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[5]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92946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3143938F-645D-470A-AC33-E31E7B091980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Sensors / </a:t>
            </a:r>
            <a:r>
              <a:rPr lang="tr" sz="18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Torque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" name="Google Shape;110;p16">
            <a:extLst>
              <a:ext uri="{FF2B5EF4-FFF2-40B4-BE49-F238E27FC236}">
                <a16:creationId xmlns:a16="http://schemas.microsoft.com/office/drawing/2014/main" id="{CE1173B5-89C4-4247-835C-8FE0E9A6F77F}"/>
              </a:ext>
            </a:extLst>
          </p:cNvPr>
          <p:cNvSpPr txBox="1"/>
          <p:nvPr/>
        </p:nvSpPr>
        <p:spPr>
          <a:xfrm>
            <a:off x="805625" y="1113758"/>
            <a:ext cx="3497811" cy="166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tr-TR">
                <a:effectLst/>
                <a:latin typeface="Maven Pro" panose="020B0604020202020204" charset="-94"/>
                <a:ea typeface="Calibri" panose="020F0502020204030204" pitchFamily="34" charset="0"/>
              </a:rPr>
              <a:t>2) </a:t>
            </a:r>
            <a:r>
              <a:rPr lang="en-US">
                <a:effectLst/>
                <a:latin typeface="Maven Pro" panose="020B0604020202020204" charset="-94"/>
                <a:ea typeface="Calibri" panose="020F0502020204030204" pitchFamily="34" charset="0"/>
              </a:rPr>
              <a:t>ACS712 current sensor</a:t>
            </a:r>
            <a:r>
              <a:rPr lang="tr-TR">
                <a:effectLst/>
                <a:latin typeface="Maven Pro" panose="020B0604020202020204" charset="-94"/>
                <a:ea typeface="Calibri" panose="020F0502020204030204" pitchFamily="34" charset="0"/>
              </a:rPr>
              <a:t>:</a:t>
            </a:r>
            <a:r>
              <a:rPr lang="en-US">
                <a:effectLst/>
                <a:latin typeface="Maven Pro" panose="020B0604020202020204" charset="-94"/>
                <a:ea typeface="Calibri" panose="020F0502020204030204" pitchFamily="34" charset="0"/>
              </a:rPr>
              <a:t> </a:t>
            </a:r>
            <a:endParaRPr lang="tr-TR">
              <a:latin typeface="Maven Pro" panose="020B0604020202020204" charset="-94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Hall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effect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based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current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sensor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-TR" err="1">
                <a:effectLst/>
                <a:latin typeface="Maven Pro" panose="020B0604020202020204" charset="-94"/>
                <a:ea typeface="Calibri" panose="020F0502020204030204" pitchFamily="34" charset="0"/>
              </a:rPr>
              <a:t>Range</a:t>
            </a:r>
            <a:r>
              <a:rPr lang="tr-TR">
                <a:effectLst/>
                <a:latin typeface="Maven Pro" panose="020B0604020202020204" charset="-94"/>
                <a:ea typeface="Calibri" panose="020F0502020204030204" pitchFamily="34" charset="0"/>
              </a:rPr>
              <a:t>: </a:t>
            </a:r>
            <a:r>
              <a:rPr lang="en-US">
                <a:effectLst/>
                <a:latin typeface="Maven Pro" panose="020B0604020202020204" charset="-94"/>
                <a:ea typeface="Calibri" panose="020F0502020204030204" pitchFamily="34" charset="0"/>
              </a:rPr>
              <a:t>±20A</a:t>
            </a:r>
            <a:endParaRPr lang="tr-TR">
              <a:effectLst/>
              <a:latin typeface="Maven Pro" panose="020B0604020202020204" charset="-94"/>
              <a:ea typeface="Calibri" panose="020F0502020204030204" pitchFamily="34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Resolution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: 100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mV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/A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Analog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voltage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signal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proportional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to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the</a:t>
            </a:r>
            <a:r>
              <a:rPr lang="tr-TR">
                <a:latin typeface="Maven Pro" panose="020B0604020202020204" charset="-94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 panose="020B0604020202020204" charset="-94"/>
                <a:ea typeface="Roboto"/>
                <a:cs typeface="Roboto"/>
                <a:sym typeface="Maven Pro"/>
              </a:rPr>
              <a:t>current</a:t>
            </a: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tr-TR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2CA220A-2975-4C97-8A36-732C8A74FD2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3360" r="9524" b="14947"/>
          <a:stretch/>
        </p:blipFill>
        <p:spPr bwMode="auto">
          <a:xfrm>
            <a:off x="5300143" y="809014"/>
            <a:ext cx="2661860" cy="2308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Resim 11" descr="DC motor">
            <a:extLst>
              <a:ext uri="{FF2B5EF4-FFF2-40B4-BE49-F238E27FC236}">
                <a16:creationId xmlns:a16="http://schemas.microsoft.com/office/drawing/2014/main" id="{5FCD45A3-8675-403B-8CDE-13BD30E5D9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3" y="2878141"/>
            <a:ext cx="2833764" cy="151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723F8A-4A85-4CB9-9253-6C334C083AC8}"/>
              </a:ext>
            </a:extLst>
          </p:cNvPr>
          <p:cNvSpPr txBox="1"/>
          <p:nvPr/>
        </p:nvSpPr>
        <p:spPr>
          <a:xfrm>
            <a:off x="5689217" y="3180214"/>
            <a:ext cx="2049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Maven Pro" panose="020B0604020202020204" charset="-94"/>
                <a:ea typeface="Calibri" panose="020F0502020204030204" pitchFamily="34" charset="0"/>
              </a:rPr>
              <a:t>ACS712 current sensor </a:t>
            </a:r>
            <a:endParaRPr lang="tr-TR">
              <a:latin typeface="Maven Pro" panose="020B0604020202020204" charset="-94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185F16DF-7E53-46FD-9311-9C001EE286E5}"/>
              </a:ext>
            </a:extLst>
          </p:cNvPr>
          <p:cNvSpPr txBox="1"/>
          <p:nvPr/>
        </p:nvSpPr>
        <p:spPr>
          <a:xfrm>
            <a:off x="658384" y="3864753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[6]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4909CC49-6036-4ADE-AA04-BC72AB05A1CA}"/>
              </a:ext>
            </a:extLst>
          </p:cNvPr>
          <p:cNvSpPr txBox="1"/>
          <p:nvPr/>
        </p:nvSpPr>
        <p:spPr>
          <a:xfrm>
            <a:off x="7960048" y="2541279"/>
            <a:ext cx="420000" cy="31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[7]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61930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12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03" name="Google Shape;203;p20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" name="Google Shape;83;p15">
            <a:extLst>
              <a:ext uri="{FF2B5EF4-FFF2-40B4-BE49-F238E27FC236}">
                <a16:creationId xmlns:a16="http://schemas.microsoft.com/office/drawing/2014/main" id="{E0AAC1B5-BCB7-41AB-BF23-ED573DED9856}"/>
              </a:ext>
            </a:extLst>
          </p:cNvPr>
          <p:cNvSpPr txBox="1"/>
          <p:nvPr/>
        </p:nvSpPr>
        <p:spPr>
          <a:xfrm>
            <a:off x="521433" y="549587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Control Mechanism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A7219-AD27-45FC-AA40-164F957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62" y="2423456"/>
            <a:ext cx="6704676" cy="16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19FF1F55-BB91-4906-A851-7E9F5DD081AB}"/>
                  </a:ext>
                </a:extLst>
              </p:cNvPr>
              <p:cNvSpPr txBox="1"/>
              <p:nvPr/>
            </p:nvSpPr>
            <p:spPr>
              <a:xfrm>
                <a:off x="4167962" y="1300844"/>
                <a:ext cx="2801759" cy="574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𝑒𝑑𝑡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19FF1F55-BB91-4906-A851-7E9F5DD08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62" y="1300844"/>
                <a:ext cx="2801759" cy="574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etin kutusu 3">
            <a:extLst>
              <a:ext uri="{FF2B5EF4-FFF2-40B4-BE49-F238E27FC236}">
                <a16:creationId xmlns:a16="http://schemas.microsoft.com/office/drawing/2014/main" id="{78DC2738-2034-4400-866E-771967D7C8C1}"/>
              </a:ext>
            </a:extLst>
          </p:cNvPr>
          <p:cNvSpPr txBox="1"/>
          <p:nvPr/>
        </p:nvSpPr>
        <p:spPr>
          <a:xfrm>
            <a:off x="1219662" y="1351756"/>
            <a:ext cx="264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  <a:effectLst/>
                <a:latin typeface="Maven Pro" panose="020B0604020202020204" charset="-94"/>
              </a:rPr>
              <a:t>The output of a PID controller</a:t>
            </a:r>
            <a:endParaRPr lang="tr-TR">
              <a:solidFill>
                <a:schemeClr val="tx1">
                  <a:lumMod val="50000"/>
                </a:schemeClr>
              </a:solidFill>
              <a:effectLst/>
              <a:latin typeface="Maven Pro" panose="020B0604020202020204" charset="-94"/>
            </a:endParaRPr>
          </a:p>
          <a:p>
            <a:pPr algn="ctr"/>
            <a:r>
              <a:rPr lang="tr-TR">
                <a:solidFill>
                  <a:schemeClr val="tx1">
                    <a:lumMod val="50000"/>
                  </a:schemeClr>
                </a:solidFill>
                <a:latin typeface="Maven Pro" panose="020B0604020202020204" charset="-94"/>
              </a:rPr>
              <a:t>in time domain :</a:t>
            </a:r>
            <a:endParaRPr lang="de-DE">
              <a:solidFill>
                <a:schemeClr val="tx1">
                  <a:lumMod val="50000"/>
                </a:schemeClr>
              </a:solidFill>
              <a:latin typeface="Maven Pro" panose="020B0604020202020204" charset="-94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6DBF571B-7A0E-40D6-B88A-963C59989FCE}"/>
              </a:ext>
            </a:extLst>
          </p:cNvPr>
          <p:cNvSpPr txBox="1"/>
          <p:nvPr/>
        </p:nvSpPr>
        <p:spPr>
          <a:xfrm>
            <a:off x="7824693" y="3639161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[8]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23625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3143938F-645D-470A-AC33-E31E7B091980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Control Mechanism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" name="control">
            <a:hlinkClick r:id="" action="ppaction://media"/>
            <a:extLst>
              <a:ext uri="{FF2B5EF4-FFF2-40B4-BE49-F238E27FC236}">
                <a16:creationId xmlns:a16="http://schemas.microsoft.com/office/drawing/2014/main" id="{5FD6A7A7-BA76-4C8F-8BCB-CD71F3705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0962" y="1038829"/>
            <a:ext cx="6399028" cy="3259883"/>
          </a:xfrm>
          <a:prstGeom prst="rect">
            <a:avLst/>
          </a:prstGeom>
        </p:spPr>
      </p:pic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D5D80DBA-0850-4A35-ADE3-821AF5C9CA5F}"/>
              </a:ext>
            </a:extLst>
          </p:cNvPr>
          <p:cNvSpPr txBox="1"/>
          <p:nvPr/>
        </p:nvSpPr>
        <p:spPr>
          <a:xfrm>
            <a:off x="7899891" y="3970029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[9]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35817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55975" y="570125"/>
            <a:ext cx="500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Stress Analysis of the Joint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 rot="10800000" flipH="1">
            <a:off x="4393400" y="1813100"/>
            <a:ext cx="260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14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805625" y="4692775"/>
            <a:ext cx="73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E1ED28F-6233-4480-ABA0-243C64F8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35" y="1426204"/>
            <a:ext cx="3115998" cy="25988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629D13-8DD3-4399-B26A-4D75B9B6E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37" r="1396"/>
          <a:stretch/>
        </p:blipFill>
        <p:spPr>
          <a:xfrm>
            <a:off x="4687043" y="1455888"/>
            <a:ext cx="3955312" cy="2610507"/>
          </a:xfrm>
          <a:prstGeom prst="rect">
            <a:avLst/>
          </a:prstGeom>
        </p:spPr>
      </p:pic>
      <p:pic>
        <p:nvPicPr>
          <p:cNvPr id="3" name="Grafik 2" descr="Çizgi ok: Saat yönünde eğri düz dolguyla">
            <a:extLst>
              <a:ext uri="{FF2B5EF4-FFF2-40B4-BE49-F238E27FC236}">
                <a16:creationId xmlns:a16="http://schemas.microsoft.com/office/drawing/2014/main" id="{5D946D37-53C8-44C8-917C-113A38B8F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335422">
            <a:off x="2358472" y="1757174"/>
            <a:ext cx="914400" cy="127443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987F52B-843E-43B5-A329-0580D02361CA}"/>
              </a:ext>
            </a:extLst>
          </p:cNvPr>
          <p:cNvSpPr txBox="1"/>
          <p:nvPr/>
        </p:nvSpPr>
        <p:spPr>
          <a:xfrm>
            <a:off x="3249982" y="1764746"/>
            <a:ext cx="86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50000"/>
                  </a:schemeClr>
                </a:solidFill>
                <a:latin typeface="Maven Pro" panose="020B0604020202020204" charset="-94"/>
              </a:rPr>
              <a:t>Joint</a:t>
            </a:r>
          </a:p>
        </p:txBody>
      </p:sp>
    </p:spTree>
    <p:extLst>
      <p:ext uri="{BB962C8B-B14F-4D97-AF65-F5344CB8AC3E}">
        <p14:creationId xmlns:p14="http://schemas.microsoft.com/office/powerpoint/2010/main" val="251201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55975" y="570125"/>
            <a:ext cx="500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Stress Analysis of the Joint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 rot="10800000" flipH="1">
            <a:off x="4393400" y="1813100"/>
            <a:ext cx="260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15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805625" y="4692775"/>
            <a:ext cx="73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Google Shape;110;p16">
                <a:extLst>
                  <a:ext uri="{FF2B5EF4-FFF2-40B4-BE49-F238E27FC236}">
                    <a16:creationId xmlns:a16="http://schemas.microsoft.com/office/drawing/2014/main" id="{95D86A8A-3957-4358-ADD7-C84B342AD001}"/>
                  </a:ext>
                </a:extLst>
              </p:cNvPr>
              <p:cNvSpPr txBox="1"/>
              <p:nvPr/>
            </p:nvSpPr>
            <p:spPr>
              <a:xfrm>
                <a:off x="5078894" y="1078199"/>
                <a:ext cx="3497811" cy="3115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Maven Pro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𝐹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𝑝</m:t>
                        </m:r>
                      </m:sub>
                    </m:sSub>
                    <m:r>
                      <a:rPr lang="tr-TR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248.7 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𝑁</m:t>
                    </m:r>
                  </m:oMath>
                </a14:m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Maven Pro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𝑇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𝑝</m:t>
                        </m:r>
                      </m:sub>
                    </m:sSub>
                    <m:r>
                      <a:rPr lang="tr-TR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72 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𝑁𝑚</m:t>
                    </m:r>
                  </m:oMath>
                </a14:m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457200" indent="-317500">
                  <a:lnSpc>
                    <a:spcPct val="115000"/>
                  </a:lnSpc>
                  <a:buSzPts val="1400"/>
                  <a:buFont typeface="Maven Pro"/>
                  <a:buChar char="●"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𝐹</m:t>
                    </m:r>
                    <m:r>
                      <a:rPr lang="tr-TR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1714.3 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𝑁</m:t>
                    </m:r>
                  </m:oMath>
                </a14:m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1397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 </a:t>
                </a:r>
              </a:p>
              <a:p>
                <a:pPr marL="1397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Point C is </a:t>
                </a:r>
                <a:r>
                  <a:rPr lang="tr-TR" err="1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critical</a:t>
                </a:r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457200" lvl="0" indent="-317500">
                  <a:lnSpc>
                    <a:spcPct val="115000"/>
                  </a:lnSpc>
                  <a:buSzPts val="1400"/>
                  <a:buFont typeface="Maven Pro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σ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𝑒</m:t>
                        </m:r>
                      </m:sub>
                    </m:sSub>
                    <m:r>
                      <a:rPr lang="tr-TR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318.1 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𝑀𝑃𝑎</m:t>
                    </m:r>
                  </m:oMath>
                </a14:m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Maven Pro"/>
                  <a:buChar char="●"/>
                </a:pPr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1397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AISI 1040 </a:t>
                </a:r>
                <a:r>
                  <a:rPr lang="tr-TR" err="1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steel</a:t>
                </a: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 is </a:t>
                </a:r>
                <a:r>
                  <a:rPr lang="tr-TR" err="1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chosen</a:t>
                </a: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 </a:t>
                </a:r>
                <a:r>
                  <a:rPr lang="tr-TR" err="1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for</a:t>
                </a: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 </a:t>
                </a:r>
                <a:r>
                  <a:rPr lang="tr-TR" err="1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the</a:t>
                </a:r>
                <a:r>
                  <a:rPr lang="tr-TR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 </a:t>
                </a:r>
                <a:r>
                  <a:rPr lang="tr-TR" err="1">
                    <a:latin typeface="Maven Pro" panose="020B0604020202020204" charset="-94"/>
                    <a:ea typeface="Roboto"/>
                    <a:cs typeface="Roboto"/>
                    <a:sym typeface="Roboto"/>
                  </a:rPr>
                  <a:t>pin</a:t>
                </a:r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Maven Pro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𝑆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𝑦</m:t>
                        </m:r>
                      </m:sub>
                    </m:sSub>
                    <m:r>
                      <a:rPr lang="tr-TR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413.7 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𝑀𝑃𝑎</m:t>
                    </m:r>
                  </m:oMath>
                </a14:m>
                <a:endParaRPr lang="tr-TR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Maven Pro"/>
                  <a:buChar char="●"/>
                </a:pPr>
                <a14:m>
                  <m:oMath xmlns:m="http://schemas.openxmlformats.org/officeDocument/2006/math">
                    <m:r>
                      <a:rPr lang="tr-TR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𝑆𝐹</m:t>
                    </m:r>
                    <m:r>
                      <a:rPr lang="tr-TR" sz="160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f>
                      <m:fPr>
                        <m:ctrlPr>
                          <a:rPr lang="tr-TR" sz="160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160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tr-TR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𝑆</m:t>
                            </m:r>
                          </m:e>
                          <m:sub>
                            <m:r>
                              <a:rPr lang="tr-TR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sz="160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σ</m:t>
                            </m:r>
                          </m:e>
                          <m:sub>
                            <m:r>
                              <a:rPr lang="tr-TR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tr-TR" sz="1600" b="0" i="1" smtClean="0">
                        <a:latin typeface="Cambria Math" panose="02040503050406030204" pitchFamily="18" charset="0"/>
                        <a:ea typeface="Roboto"/>
                        <a:sym typeface="Roboto"/>
                      </a:rPr>
                      <m:t>=</m:t>
                    </m:r>
                    <m:r>
                      <a:rPr lang="tr-TR" sz="1600" b="1" i="1" smtClean="0">
                        <a:latin typeface="Cambria Math" panose="02040503050406030204" pitchFamily="18" charset="0"/>
                        <a:ea typeface="Roboto"/>
                        <a:sym typeface="Roboto"/>
                      </a:rPr>
                      <m:t>𝟏</m:t>
                    </m:r>
                    <m:r>
                      <a:rPr lang="tr-TR" sz="1600" b="1" i="1" smtClean="0">
                        <a:latin typeface="Cambria Math" panose="02040503050406030204" pitchFamily="18" charset="0"/>
                        <a:ea typeface="Roboto"/>
                        <a:sym typeface="Roboto"/>
                      </a:rPr>
                      <m:t>.</m:t>
                    </m:r>
                    <m:r>
                      <a:rPr lang="tr-TR" sz="1600" b="1" i="1" smtClean="0">
                        <a:latin typeface="Cambria Math" panose="02040503050406030204" pitchFamily="18" charset="0"/>
                        <a:ea typeface="Roboto"/>
                        <a:sym typeface="Roboto"/>
                      </a:rPr>
                      <m:t>𝟖𝟗</m:t>
                    </m:r>
                  </m:oMath>
                </a14:m>
                <a:endParaRPr lang="tr-TR" sz="1600" b="1">
                  <a:latin typeface="Maven Pro" panose="020B0604020202020204" charset="-94"/>
                  <a:ea typeface="Roboto"/>
                  <a:cs typeface="Roboto"/>
                  <a:sym typeface="Roboto"/>
                </a:endParaRPr>
              </a:p>
              <a:p>
                <a:pPr marL="13970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15" name="Google Shape;110;p16">
                <a:extLst>
                  <a:ext uri="{FF2B5EF4-FFF2-40B4-BE49-F238E27FC236}">
                    <a16:creationId xmlns:a16="http://schemas.microsoft.com/office/drawing/2014/main" id="{95D86A8A-3957-4358-ADD7-C84B342AD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894" y="1078199"/>
                <a:ext cx="3497811" cy="31157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8B0DE3EE-30DD-43A4-90AD-63BC08569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5" y="1501641"/>
            <a:ext cx="4489649" cy="2340859"/>
          </a:xfrm>
          <a:prstGeom prst="rect">
            <a:avLst/>
          </a:prstGeom>
        </p:spPr>
      </p:pic>
      <p:sp>
        <p:nvSpPr>
          <p:cNvPr id="16" name="Ok: Aşağı Bükülü 15">
            <a:extLst>
              <a:ext uri="{FF2B5EF4-FFF2-40B4-BE49-F238E27FC236}">
                <a16:creationId xmlns:a16="http://schemas.microsoft.com/office/drawing/2014/main" id="{04CF5A78-FD73-46FA-9C56-F65B56F8D861}"/>
              </a:ext>
            </a:extLst>
          </p:cNvPr>
          <p:cNvSpPr/>
          <p:nvPr/>
        </p:nvSpPr>
        <p:spPr>
          <a:xfrm>
            <a:off x="3335632" y="2196077"/>
            <a:ext cx="404813" cy="201436"/>
          </a:xfrm>
          <a:prstGeom prst="curvedDownArrow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13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71" name="Google Shape;171;p19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" name="Google Shape;83;p15">
            <a:extLst>
              <a:ext uri="{FF2B5EF4-FFF2-40B4-BE49-F238E27FC236}">
                <a16:creationId xmlns:a16="http://schemas.microsoft.com/office/drawing/2014/main" id="{F3A9ED4D-E3BA-4840-8D73-73BE2FAC57E3}"/>
              </a:ext>
            </a:extLst>
          </p:cNvPr>
          <p:cNvSpPr txBox="1"/>
          <p:nvPr/>
        </p:nvSpPr>
        <p:spPr>
          <a:xfrm>
            <a:off x="510800" y="396625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Bearing Selection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D0DE65D-B103-4037-82F9-901F2B92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16" y="706751"/>
            <a:ext cx="2882032" cy="2135742"/>
          </a:xfrm>
          <a:prstGeom prst="ellipse">
            <a:avLst/>
          </a:prstGeom>
          <a:ln w="28575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15714AA-401E-4A49-839F-7647F91FA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97" y="1103125"/>
            <a:ext cx="3916005" cy="3166302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29B2B0D9-0CCB-4081-B994-518CECA0E898}"/>
              </a:ext>
            </a:extLst>
          </p:cNvPr>
          <p:cNvCxnSpPr>
            <a:cxnSpLocks/>
          </p:cNvCxnSpPr>
          <p:nvPr/>
        </p:nvCxnSpPr>
        <p:spPr>
          <a:xfrm flipV="1">
            <a:off x="4398954" y="2080798"/>
            <a:ext cx="1593289" cy="5202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fik 14" descr="Büyüteç düz dolguyla">
            <a:extLst>
              <a:ext uri="{FF2B5EF4-FFF2-40B4-BE49-F238E27FC236}">
                <a16:creationId xmlns:a16="http://schemas.microsoft.com/office/drawing/2014/main" id="{160983B2-6C24-4E82-A74D-D53E13668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53615">
            <a:off x="3670437" y="2226528"/>
            <a:ext cx="952505" cy="952505"/>
          </a:xfrm>
          <a:prstGeom prst="rect">
            <a:avLst/>
          </a:prstGeom>
        </p:spPr>
      </p:pic>
      <p:pic>
        <p:nvPicPr>
          <p:cNvPr id="18" name="Grafik 17" descr="Rozet 1 düz dolguyla">
            <a:extLst>
              <a:ext uri="{FF2B5EF4-FFF2-40B4-BE49-F238E27FC236}">
                <a16:creationId xmlns:a16="http://schemas.microsoft.com/office/drawing/2014/main" id="{D633C2B0-51BF-4863-B7CE-7924DA628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8942" y="3199094"/>
            <a:ext cx="563525" cy="563525"/>
          </a:xfrm>
          <a:prstGeom prst="rect">
            <a:avLst/>
          </a:prstGeom>
        </p:spPr>
      </p:pic>
      <p:pic>
        <p:nvPicPr>
          <p:cNvPr id="20" name="Grafik 19" descr="Rozet düz dolguyla">
            <a:extLst>
              <a:ext uri="{FF2B5EF4-FFF2-40B4-BE49-F238E27FC236}">
                <a16:creationId xmlns:a16="http://schemas.microsoft.com/office/drawing/2014/main" id="{92F3D2A6-3E9B-4A8D-AD63-36F3B4FFE2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0865" y="2566944"/>
            <a:ext cx="550849" cy="550849"/>
          </a:xfrm>
          <a:prstGeom prst="rect">
            <a:avLst/>
          </a:prstGeom>
        </p:spPr>
      </p:pic>
      <p:pic>
        <p:nvPicPr>
          <p:cNvPr id="26" name="Grafik 25" descr="Rozet 3 düz dolguyla">
            <a:extLst>
              <a:ext uri="{FF2B5EF4-FFF2-40B4-BE49-F238E27FC236}">
                <a16:creationId xmlns:a16="http://schemas.microsoft.com/office/drawing/2014/main" id="{6AF01CDF-AD58-45E6-9C12-BC184BE5EF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4025" y="1211096"/>
            <a:ext cx="563526" cy="563526"/>
          </a:xfrm>
          <a:prstGeom prst="rect">
            <a:avLst/>
          </a:prstGeom>
        </p:spPr>
      </p:pic>
      <p:pic>
        <p:nvPicPr>
          <p:cNvPr id="28" name="Grafik 27" descr="Rozet 4 düz dolguyla">
            <a:extLst>
              <a:ext uri="{FF2B5EF4-FFF2-40B4-BE49-F238E27FC236}">
                <a16:creationId xmlns:a16="http://schemas.microsoft.com/office/drawing/2014/main" id="{28990C93-4D42-4BDC-A8B1-8FE8EADAB4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61268" y="1964059"/>
            <a:ext cx="585540" cy="585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474744" y="3511763"/>
            <a:ext cx="3405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800"/>
              </a:spcAft>
            </a:pPr>
            <a:r>
              <a:rPr lang="en-US" sz="1600" b="1" err="1">
                <a:solidFill>
                  <a:schemeClr val="tx1">
                    <a:lumMod val="75000"/>
                  </a:schemeClr>
                </a:solidFill>
                <a:effectLst/>
                <a:latin typeface="Maven Pro"/>
                <a:ea typeface="Calibri" panose="020F0502020204030204" pitchFamily="34" charset="0"/>
              </a:rPr>
              <a:t>Creq</a:t>
            </a:r>
            <a:r>
              <a:rPr lang="tr-TR" sz="1600" b="1">
                <a:solidFill>
                  <a:schemeClr val="tx1">
                    <a:lumMod val="75000"/>
                  </a:schemeClr>
                </a:solidFill>
                <a:effectLst/>
                <a:latin typeface="Maven Pro"/>
                <a:ea typeface="Calibri" panose="020F0502020204030204" pitchFamily="34" charset="0"/>
              </a:rPr>
              <a:t>_12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effectLst/>
                <a:latin typeface="Maven Pro"/>
                <a:ea typeface="Calibri" panose="020F0502020204030204" pitchFamily="34" charset="0"/>
              </a:rPr>
              <a:t> = 165. 83 N</a:t>
            </a:r>
            <a:endParaRPr lang="tr-TR" sz="1600" b="1">
              <a:solidFill>
                <a:schemeClr val="tx1">
                  <a:lumMod val="75000"/>
                </a:schemeClr>
              </a:solidFill>
              <a:effectLst/>
              <a:latin typeface="Maven Pro"/>
              <a:ea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tr-TR" sz="1600" b="1">
                <a:solidFill>
                  <a:schemeClr val="tx1">
                    <a:lumMod val="75000"/>
                  </a:schemeClr>
                </a:solidFill>
                <a:latin typeface="Maven Pro"/>
                <a:ea typeface="Calibri" panose="020F0502020204030204" pitchFamily="34" charset="0"/>
              </a:rPr>
              <a:t>Creq_34 = 633.39 N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Maven Pro"/>
                <a:ea typeface="Calibri" panose="020F0502020204030204" pitchFamily="34" charset="0"/>
              </a:rPr>
              <a:t> </a:t>
            </a:r>
            <a:endParaRPr lang="de-DE" sz="1600">
              <a:solidFill>
                <a:schemeClr val="tx1">
                  <a:lumMod val="75000"/>
                </a:schemeClr>
              </a:solidFill>
              <a:effectLst/>
              <a:latin typeface="Maven Pro" panose="020B0604020202020204" charset="-9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" name="Google Shape;83;p15">
            <a:extLst>
              <a:ext uri="{FF2B5EF4-FFF2-40B4-BE49-F238E27FC236}">
                <a16:creationId xmlns:a16="http://schemas.microsoft.com/office/drawing/2014/main" id="{41DA941B-6FD0-4655-B5C9-A1BF671B92D1}"/>
              </a:ext>
            </a:extLst>
          </p:cNvPr>
          <p:cNvSpPr txBox="1"/>
          <p:nvPr/>
        </p:nvSpPr>
        <p:spPr>
          <a:xfrm>
            <a:off x="510800" y="396625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Bearing Selection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A2707F4-51F7-4E84-8969-420D42ACC1B3}"/>
              </a:ext>
            </a:extLst>
          </p:cNvPr>
          <p:cNvSpPr txBox="1"/>
          <p:nvPr/>
        </p:nvSpPr>
        <p:spPr>
          <a:xfrm>
            <a:off x="541430" y="1858579"/>
            <a:ext cx="4067491" cy="158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err="1">
                <a:latin typeface="Maven Pro" panose="020B0604020202020204" charset="-94"/>
              </a:rPr>
              <a:t>Creq</a:t>
            </a:r>
            <a:r>
              <a:rPr lang="en-US" sz="1100">
                <a:latin typeface="Maven Pro" panose="020B0604020202020204" charset="-94"/>
              </a:rPr>
              <a:t> = </a:t>
            </a:r>
            <a:r>
              <a:rPr lang="tr-TR" sz="1100">
                <a:latin typeface="Maven Pro" panose="020B0604020202020204" charset="-94"/>
              </a:rPr>
              <a:t>T</a:t>
            </a:r>
            <a:r>
              <a:rPr lang="en-US" sz="1100">
                <a:latin typeface="Maven Pro" panose="020B0604020202020204" charset="-94"/>
              </a:rPr>
              <a:t>he required value of C for the application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Maven Pro" panose="020B0604020202020204" charset="-94"/>
              </a:rPr>
              <a:t>LR = </a:t>
            </a:r>
            <a:r>
              <a:rPr lang="tr-TR" sz="1100">
                <a:latin typeface="Maven Pro" panose="020B0604020202020204" charset="-94"/>
              </a:rPr>
              <a:t>L</a:t>
            </a:r>
            <a:r>
              <a:rPr lang="en-US" sz="1100" err="1">
                <a:latin typeface="Maven Pro" panose="020B0604020202020204" charset="-94"/>
              </a:rPr>
              <a:t>ife</a:t>
            </a:r>
            <a:r>
              <a:rPr lang="en-US" sz="1100">
                <a:latin typeface="Maven Pro" panose="020B0604020202020204" charset="-94"/>
              </a:rPr>
              <a:t> corresponding to rated capacity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Maven Pro" panose="020B0604020202020204" charset="-94"/>
              </a:rPr>
              <a:t>Fr= </a:t>
            </a:r>
            <a:r>
              <a:rPr lang="tr-TR" sz="1100">
                <a:latin typeface="Maven Pro" panose="020B0604020202020204" charset="-94"/>
              </a:rPr>
              <a:t>R</a:t>
            </a:r>
            <a:r>
              <a:rPr lang="en-US" sz="1100" err="1">
                <a:latin typeface="Maven Pro" panose="020B0604020202020204" charset="-94"/>
              </a:rPr>
              <a:t>adial</a:t>
            </a:r>
            <a:r>
              <a:rPr lang="en-US" sz="1100">
                <a:latin typeface="Maven Pro" panose="020B0604020202020204" charset="-94"/>
              </a:rPr>
              <a:t> load involved in the application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Maven Pro" panose="020B0604020202020204" charset="-94"/>
              </a:rPr>
              <a:t>L = </a:t>
            </a:r>
            <a:r>
              <a:rPr lang="tr-TR" sz="1100">
                <a:latin typeface="Maven Pro" panose="020B0604020202020204" charset="-94"/>
              </a:rPr>
              <a:t>L</a:t>
            </a:r>
            <a:r>
              <a:rPr lang="en-US" sz="1100" err="1">
                <a:latin typeface="Maven Pro" panose="020B0604020202020204" charset="-94"/>
              </a:rPr>
              <a:t>ife</a:t>
            </a:r>
            <a:r>
              <a:rPr lang="en-US" sz="1100">
                <a:latin typeface="Maven Pro" panose="020B0604020202020204" charset="-94"/>
              </a:rPr>
              <a:t> required by the application</a:t>
            </a:r>
            <a:endParaRPr lang="tr-TR" sz="1100">
              <a:latin typeface="Maven Pro" panose="020B0604020202020204" charset="-94"/>
            </a:endParaRPr>
          </a:p>
          <a:p>
            <a:pPr>
              <a:lnSpc>
                <a:spcPct val="150000"/>
              </a:lnSpc>
            </a:pPr>
            <a:r>
              <a:rPr lang="en-US" sz="1100">
                <a:latin typeface="Maven Pro" panose="020B0604020202020204" charset="-94"/>
              </a:rPr>
              <a:t>Ka = Application factor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Maven Pro" panose="020B0604020202020204" charset="-94"/>
              </a:rPr>
              <a:t>Kr =</a:t>
            </a:r>
            <a:r>
              <a:rPr lang="en-US" sz="1100" err="1">
                <a:latin typeface="Maven Pro" panose="020B0604020202020204" charset="-94"/>
              </a:rPr>
              <a:t>Reliabilty</a:t>
            </a:r>
            <a:r>
              <a:rPr lang="en-US" sz="1100">
                <a:latin typeface="Maven Pro" panose="020B0604020202020204" charset="-94"/>
              </a:rPr>
              <a:t> factor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1A0A5DD-47CC-4A26-B55C-AE8D177139F1}"/>
              </a:ext>
            </a:extLst>
          </p:cNvPr>
          <p:cNvSpPr txBox="1"/>
          <p:nvPr/>
        </p:nvSpPr>
        <p:spPr>
          <a:xfrm>
            <a:off x="4977321" y="3495599"/>
            <a:ext cx="3679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75000"/>
                  </a:schemeClr>
                </a:solidFill>
                <a:latin typeface="Maven Pro" panose="020B0604020202020204" charset="-94"/>
              </a:rPr>
              <a:t>Bearing 1 &amp; 2 : </a:t>
            </a:r>
            <a:r>
              <a:rPr lang="en-US">
                <a:latin typeface="Maven Pro" panose="020B0604020202020204" charset="-94"/>
              </a:rPr>
              <a:t>6202 Radial Ball Bearing</a:t>
            </a:r>
          </a:p>
          <a:p>
            <a:pPr algn="ctr"/>
            <a:r>
              <a:rPr lang="en-US" b="1">
                <a:solidFill>
                  <a:schemeClr val="tx1">
                    <a:lumMod val="75000"/>
                  </a:schemeClr>
                </a:solidFill>
                <a:latin typeface="Maven Pro" panose="020B0604020202020204" charset="-94"/>
              </a:rPr>
              <a:t>Bearing 3 &amp; 4 : </a:t>
            </a:r>
            <a:r>
              <a:rPr lang="en-US">
                <a:latin typeface="Maven Pro" panose="020B0604020202020204" charset="-94"/>
              </a:rPr>
              <a:t>6204 Radial Ball Bearing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00930F4C-E89D-49AB-9162-56DA558ABA31}"/>
                  </a:ext>
                </a:extLst>
              </p:cNvPr>
              <p:cNvSpPr txBox="1"/>
              <p:nvPr/>
            </p:nvSpPr>
            <p:spPr>
              <a:xfrm>
                <a:off x="1508823" y="1165100"/>
                <a:ext cx="2343464" cy="601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𝐶𝑟</m:t>
                      </m:r>
                      <m:r>
                        <a:rPr lang="de-DE" sz="1600" i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de-DE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de-DE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0.3</m:t>
                          </m:r>
                        </m:sup>
                      </m:sSup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00930F4C-E89D-49AB-9162-56DA558A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823" y="1165100"/>
                <a:ext cx="2343464" cy="601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Resim 12">
            <a:extLst>
              <a:ext uri="{FF2B5EF4-FFF2-40B4-BE49-F238E27FC236}">
                <a16:creationId xmlns:a16="http://schemas.microsoft.com/office/drawing/2014/main" id="{2585BE9F-9A04-415A-9D1E-A971BF1D4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716" y="658051"/>
            <a:ext cx="3124688" cy="2853712"/>
          </a:xfrm>
          <a:prstGeom prst="rect">
            <a:avLst/>
          </a:prstGeom>
        </p:spPr>
      </p:pic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2DF54414-27C1-4BC8-AF19-0B3C2AC592B1}"/>
              </a:ext>
            </a:extLst>
          </p:cNvPr>
          <p:cNvSpPr txBox="1"/>
          <p:nvPr/>
        </p:nvSpPr>
        <p:spPr>
          <a:xfrm>
            <a:off x="7990128" y="29398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[10]</a:t>
            </a:r>
            <a:endParaRPr lang="tr-TR" sz="1000">
              <a:latin typeface="Maven Pro"/>
              <a:ea typeface="Maven Pro"/>
              <a:cs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83" name="Google Shape;28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18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84" name="Google Shape;284;p25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" name="Google Shape;83;p15">
            <a:extLst>
              <a:ext uri="{FF2B5EF4-FFF2-40B4-BE49-F238E27FC236}">
                <a16:creationId xmlns:a16="http://schemas.microsoft.com/office/drawing/2014/main" id="{77634B1D-AB44-41C0-81E8-5C57DD81E760}"/>
              </a:ext>
            </a:extLst>
          </p:cNvPr>
          <p:cNvSpPr txBox="1"/>
          <p:nvPr/>
        </p:nvSpPr>
        <p:spPr>
          <a:xfrm>
            <a:off x="510800" y="396625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Chain Selection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0F3C061-3947-4EFC-B9DD-33F6C03E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02728" y="1633291"/>
            <a:ext cx="2549749" cy="2103250"/>
          </a:xfrm>
          <a:prstGeom prst="rect">
            <a:avLst/>
          </a:prstGeom>
        </p:spPr>
      </p:pic>
      <p:pic>
        <p:nvPicPr>
          <p:cNvPr id="10" name="Grafik 9" descr="Büyüteç düz dolguyla">
            <a:extLst>
              <a:ext uri="{FF2B5EF4-FFF2-40B4-BE49-F238E27FC236}">
                <a16:creationId xmlns:a16="http://schemas.microsoft.com/office/drawing/2014/main" id="{E23287CE-6EE6-4BE8-8DB9-6B2A34CCA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8490" y="1573805"/>
            <a:ext cx="1230234" cy="123023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163B11D-4A27-42B5-A2F9-C77A396D5B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692" r="33872" b="-3559"/>
          <a:stretch/>
        </p:blipFill>
        <p:spPr>
          <a:xfrm>
            <a:off x="4782640" y="1317610"/>
            <a:ext cx="836251" cy="956796"/>
          </a:xfrm>
          <a:prstGeom prst="rect">
            <a:avLst/>
          </a:prstGeom>
        </p:spPr>
      </p:pic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8CCB3125-6816-4FCE-8541-3B661DBFF13E}"/>
              </a:ext>
            </a:extLst>
          </p:cNvPr>
          <p:cNvCxnSpPr>
            <a:cxnSpLocks/>
          </p:cNvCxnSpPr>
          <p:nvPr/>
        </p:nvCxnSpPr>
        <p:spPr>
          <a:xfrm>
            <a:off x="3252477" y="2341961"/>
            <a:ext cx="1163218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Resim 37">
            <a:extLst>
              <a:ext uri="{FF2B5EF4-FFF2-40B4-BE49-F238E27FC236}">
                <a16:creationId xmlns:a16="http://schemas.microsoft.com/office/drawing/2014/main" id="{F1C7A146-95B8-4651-A094-D8BD3F9BF6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247" t="15102" r="-2009" b="11399"/>
          <a:stretch/>
        </p:blipFill>
        <p:spPr>
          <a:xfrm>
            <a:off x="4351740" y="2450086"/>
            <a:ext cx="1687720" cy="1298905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A56DC71-8037-42DA-A733-98BB58F5EA1C}"/>
              </a:ext>
            </a:extLst>
          </p:cNvPr>
          <p:cNvSpPr txBox="1"/>
          <p:nvPr/>
        </p:nvSpPr>
        <p:spPr>
          <a:xfrm>
            <a:off x="6115111" y="1832174"/>
            <a:ext cx="2720244" cy="1019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aven Pro" panose="020B0604020202020204" charset="-94"/>
              </a:rPr>
              <a:t>10 rpm working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aven Pro" panose="020B0604020202020204" charset="-94"/>
              </a:rPr>
              <a:t>Low horsepower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aven Pro" panose="020B0604020202020204" charset="-94"/>
              </a:rPr>
              <a:t>Low required lifetime</a:t>
            </a:r>
          </a:p>
        </p:txBody>
      </p:sp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24EE1DD4-0F0B-42D0-B343-8E9A0896363D}"/>
              </a:ext>
            </a:extLst>
          </p:cNvPr>
          <p:cNvSpPr txBox="1"/>
          <p:nvPr/>
        </p:nvSpPr>
        <p:spPr>
          <a:xfrm>
            <a:off x="4985600" y="3474517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[11]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5C8957A-E1B0-4E83-B60B-0C9A659CD064}"/>
              </a:ext>
            </a:extLst>
          </p:cNvPr>
          <p:cNvSpPr txBox="1"/>
          <p:nvPr/>
        </p:nvSpPr>
        <p:spPr>
          <a:xfrm>
            <a:off x="2582070" y="1406130"/>
            <a:ext cx="542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/>
              <a:t>[12]</a:t>
            </a:r>
            <a:endParaRPr lang="de-DE" sz="1000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D82FC674-BA12-4984-B0D7-E18B04463B10}"/>
              </a:ext>
            </a:extLst>
          </p:cNvPr>
          <p:cNvSpPr txBox="1"/>
          <p:nvPr/>
        </p:nvSpPr>
        <p:spPr>
          <a:xfrm>
            <a:off x="5324741" y="1257584"/>
            <a:ext cx="542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/>
              <a:t>[12]</a:t>
            </a:r>
            <a:endParaRPr lang="de-DE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33" name="Google Shape;233;p22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Chain Selection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" name="Google Shape;83;p15">
            <a:extLst>
              <a:ext uri="{FF2B5EF4-FFF2-40B4-BE49-F238E27FC236}">
                <a16:creationId xmlns:a16="http://schemas.microsoft.com/office/drawing/2014/main" id="{471564B4-B138-4D04-88A5-3F3BA6DE9989}"/>
              </a:ext>
            </a:extLst>
          </p:cNvPr>
          <p:cNvSpPr txBox="1"/>
          <p:nvPr/>
        </p:nvSpPr>
        <p:spPr>
          <a:xfrm>
            <a:off x="510800" y="396625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Chain Selection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50" name="Picture 2" descr="04C 10T Zincir Dişlisi">
            <a:extLst>
              <a:ext uri="{FF2B5EF4-FFF2-40B4-BE49-F238E27FC236}">
                <a16:creationId xmlns:a16="http://schemas.microsoft.com/office/drawing/2014/main" id="{DB9C3056-D6F5-4ED2-8B1E-738282D04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36917" b="25585"/>
          <a:stretch/>
        </p:blipFill>
        <p:spPr bwMode="auto">
          <a:xfrm>
            <a:off x="735701" y="1710611"/>
            <a:ext cx="1392124" cy="13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E11840E-002B-4D2F-A7C2-909FF91047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5000"/>
                    </a14:imgEffect>
                  </a14:imgLayer>
                </a14:imgProps>
              </a:ext>
            </a:extLst>
          </a:blip>
          <a:srcRect l="12173" t="19162" r="13003" b="4329"/>
          <a:stretch/>
        </p:blipFill>
        <p:spPr>
          <a:xfrm>
            <a:off x="6373848" y="749875"/>
            <a:ext cx="2419875" cy="247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6B44E208-D910-4A83-A971-AF7DC640D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656" y="950820"/>
            <a:ext cx="2680286" cy="268028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300DE25-2471-4A16-9850-AEE72646FEEB}"/>
              </a:ext>
            </a:extLst>
          </p:cNvPr>
          <p:cNvSpPr txBox="1"/>
          <p:nvPr/>
        </p:nvSpPr>
        <p:spPr>
          <a:xfrm>
            <a:off x="505372" y="3456307"/>
            <a:ext cx="199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latin typeface="Maven Pro" panose="020B0604020202020204" charset="-94"/>
              </a:rPr>
              <a:t>10 </a:t>
            </a:r>
            <a:r>
              <a:rPr lang="tr-TR" err="1">
                <a:latin typeface="Maven Pro" panose="020B0604020202020204" charset="-94"/>
              </a:rPr>
              <a:t>tooth</a:t>
            </a:r>
            <a:r>
              <a:rPr lang="tr-TR">
                <a:latin typeface="Maven Pro" panose="020B0604020202020204" charset="-94"/>
              </a:rPr>
              <a:t> </a:t>
            </a:r>
            <a:r>
              <a:rPr lang="tr-TR" err="1">
                <a:latin typeface="Maven Pro" panose="020B0604020202020204" charset="-94"/>
              </a:rPr>
              <a:t>sprocket</a:t>
            </a:r>
            <a:r>
              <a:rPr lang="tr-TR">
                <a:latin typeface="Maven Pro" panose="020B0604020202020204" charset="-94"/>
              </a:rPr>
              <a:t> </a:t>
            </a:r>
            <a:r>
              <a:rPr lang="tr-TR" err="1">
                <a:latin typeface="Maven Pro" panose="020B0604020202020204" charset="-94"/>
              </a:rPr>
              <a:t>for</a:t>
            </a:r>
            <a:r>
              <a:rPr lang="tr-TR">
                <a:latin typeface="Maven Pro" panose="020B0604020202020204" charset="-94"/>
              </a:rPr>
              <a:t> #25 ANSI roller </a:t>
            </a:r>
            <a:r>
              <a:rPr lang="tr-TR" err="1">
                <a:latin typeface="Maven Pro" panose="020B0604020202020204" charset="-94"/>
              </a:rPr>
              <a:t>chain</a:t>
            </a:r>
            <a:endParaRPr lang="de-DE">
              <a:latin typeface="Maven Pro" panose="020B0604020202020204" charset="-94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0134485-E962-4046-A44D-BE96AE3CC817}"/>
              </a:ext>
            </a:extLst>
          </p:cNvPr>
          <p:cNvSpPr txBox="1"/>
          <p:nvPr/>
        </p:nvSpPr>
        <p:spPr>
          <a:xfrm>
            <a:off x="6717030" y="3524029"/>
            <a:ext cx="199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>
                <a:latin typeface="Maven Pro" panose="020B0604020202020204" charset="-94"/>
              </a:rPr>
              <a:t>60 </a:t>
            </a:r>
            <a:r>
              <a:rPr lang="tr-TR" err="1">
                <a:latin typeface="Maven Pro" panose="020B0604020202020204" charset="-94"/>
              </a:rPr>
              <a:t>tooth</a:t>
            </a:r>
            <a:r>
              <a:rPr lang="tr-TR">
                <a:latin typeface="Maven Pro" panose="020B0604020202020204" charset="-94"/>
              </a:rPr>
              <a:t> </a:t>
            </a:r>
            <a:r>
              <a:rPr lang="tr-TR" err="1">
                <a:latin typeface="Maven Pro" panose="020B0604020202020204" charset="-94"/>
              </a:rPr>
              <a:t>sprocket</a:t>
            </a:r>
            <a:r>
              <a:rPr lang="tr-TR">
                <a:latin typeface="Maven Pro" panose="020B0604020202020204" charset="-94"/>
              </a:rPr>
              <a:t> </a:t>
            </a:r>
            <a:r>
              <a:rPr lang="tr-TR" err="1">
                <a:latin typeface="Maven Pro" panose="020B0604020202020204" charset="-94"/>
              </a:rPr>
              <a:t>for</a:t>
            </a:r>
            <a:r>
              <a:rPr lang="tr-TR">
                <a:latin typeface="Maven Pro" panose="020B0604020202020204" charset="-94"/>
              </a:rPr>
              <a:t> #25 ANSI roller </a:t>
            </a:r>
            <a:r>
              <a:rPr lang="tr-TR" err="1">
                <a:latin typeface="Maven Pro" panose="020B0604020202020204" charset="-94"/>
              </a:rPr>
              <a:t>chain</a:t>
            </a:r>
            <a:endParaRPr lang="de-DE">
              <a:latin typeface="Maven Pro" panose="020B0604020202020204" charset="-94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075EE12-3BB3-4530-ABDE-50900F93CF39}"/>
              </a:ext>
            </a:extLst>
          </p:cNvPr>
          <p:cNvSpPr txBox="1"/>
          <p:nvPr/>
        </p:nvSpPr>
        <p:spPr>
          <a:xfrm>
            <a:off x="3533475" y="3416307"/>
            <a:ext cx="199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>
                <a:latin typeface="Maven Pro" panose="020B0604020202020204" charset="-94"/>
              </a:rPr>
              <a:t>820 mm </a:t>
            </a:r>
            <a:r>
              <a:rPr lang="tr-TR" err="1">
                <a:latin typeface="Maven Pro" panose="020B0604020202020204" charset="-94"/>
              </a:rPr>
              <a:t>Chain</a:t>
            </a:r>
            <a:r>
              <a:rPr lang="tr-TR">
                <a:latin typeface="Maven Pro" panose="020B0604020202020204" charset="-94"/>
              </a:rPr>
              <a:t> </a:t>
            </a:r>
          </a:p>
          <a:p>
            <a:pPr algn="ctr"/>
            <a:r>
              <a:rPr lang="tr-TR">
                <a:latin typeface="Maven Pro" panose="020B0604020202020204" charset="-94"/>
              </a:rPr>
              <a:t>#25 ANSI roller </a:t>
            </a:r>
            <a:r>
              <a:rPr lang="tr-TR" err="1">
                <a:latin typeface="Maven Pro" panose="020B0604020202020204" charset="-94"/>
              </a:rPr>
              <a:t>chain</a:t>
            </a:r>
            <a:endParaRPr lang="de-DE">
              <a:latin typeface="Maven Pro" panose="020B0604020202020204" charset="-94"/>
            </a:endParaRP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E2868E9E-8D54-4591-B7A0-B5070D69D9F6}"/>
              </a:ext>
            </a:extLst>
          </p:cNvPr>
          <p:cNvSpPr txBox="1"/>
          <p:nvPr/>
        </p:nvSpPr>
        <p:spPr>
          <a:xfrm>
            <a:off x="1584515" y="11872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[13]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22F03FF6-B81D-4403-9D25-90144A95ADA3}"/>
              </a:ext>
            </a:extLst>
          </p:cNvPr>
          <p:cNvSpPr txBox="1"/>
          <p:nvPr/>
        </p:nvSpPr>
        <p:spPr>
          <a:xfrm>
            <a:off x="4990655" y="7681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[14]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A15F6B49-E646-4134-9F65-28318E556D6C}"/>
              </a:ext>
            </a:extLst>
          </p:cNvPr>
          <p:cNvSpPr txBox="1"/>
          <p:nvPr/>
        </p:nvSpPr>
        <p:spPr>
          <a:xfrm>
            <a:off x="7985315" y="4633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[15]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32100" y="557725"/>
            <a:ext cx="3111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Outline</a:t>
            </a:r>
            <a:endParaRPr sz="20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51292" y="957312"/>
            <a:ext cx="5094000" cy="28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23850">
              <a:lnSpc>
                <a:spcPct val="150000"/>
              </a:lnSpc>
              <a:buClr>
                <a:schemeClr val="dk1"/>
              </a:buClr>
              <a:buSzPts val="1500"/>
              <a:buFont typeface="Maven Pro"/>
              <a:buChar char="➢"/>
            </a:pPr>
            <a:r>
              <a:rPr lang="tr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Problem Definition 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➢"/>
            </a:pPr>
            <a:r>
              <a:rPr lang="tr-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Proposed</a:t>
            </a:r>
            <a:r>
              <a:rPr lang="tr-TR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Solution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➢"/>
            </a:pPr>
            <a:r>
              <a:rPr lang="en-US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Detailed Design &amp; Analysis</a:t>
            </a:r>
            <a:endParaRPr lang="en-US" sz="1500" b="1">
              <a:solidFill>
                <a:schemeClr val="dk1"/>
              </a:solidFill>
              <a:latin typeface="Maven Pro"/>
              <a:ea typeface="Maven Pro"/>
              <a:cs typeface="Maven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AutoNum type="alphaLcPeriod"/>
            </a:pPr>
            <a:r>
              <a:rPr lang="en-US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Motor Specifications</a:t>
            </a:r>
            <a:endParaRPr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>
              <a:lnSpc>
                <a:spcPct val="115000"/>
              </a:lnSpc>
              <a:buClr>
                <a:schemeClr val="dk1"/>
              </a:buClr>
              <a:buSzPts val="1500"/>
              <a:buFont typeface="Maven Pro"/>
              <a:buAutoNum type="alphaLcPeriod"/>
            </a:pP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Sensors</a:t>
            </a:r>
            <a:r>
              <a:rPr lang="tr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and Control </a:t>
            </a: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Mechanism</a:t>
            </a:r>
            <a:endParaRPr lang="tr" sz="1500" b="1">
              <a:solidFill>
                <a:schemeClr val="dk1"/>
              </a:solidFill>
              <a:latin typeface="Maven Pro"/>
              <a:ea typeface="Maven Pro"/>
              <a:cs typeface="Maven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AutoNum type="alphaLcPeriod"/>
            </a:pPr>
            <a:r>
              <a:rPr lang="tr-TR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tress</a:t>
            </a:r>
            <a:r>
              <a:rPr lang="tr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Analyses</a:t>
            </a:r>
            <a:endParaRPr lang="tr" sz="1500" b="1" err="1">
              <a:solidFill>
                <a:schemeClr val="dk1"/>
              </a:solidFill>
              <a:latin typeface="Maven Pro"/>
              <a:ea typeface="Maven Pro"/>
              <a:cs typeface="Maven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AutoNum type="alphaLcPeriod"/>
            </a:pP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Algorithm</a:t>
            </a:r>
            <a:r>
              <a:rPr lang="de-DE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and </a:t>
            </a:r>
            <a:r>
              <a:rPr lang="de-DE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Example</a:t>
            </a:r>
            <a:r>
              <a:rPr lang="de-DE" sz="15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Scenarios</a:t>
            </a:r>
            <a:endParaRPr lang="de-DE" sz="1500" b="1" err="1">
              <a:solidFill>
                <a:schemeClr val="dk1"/>
              </a:solidFill>
              <a:latin typeface="Maven Pro"/>
              <a:ea typeface="Maven Pro"/>
              <a:cs typeface="Maven Pro"/>
            </a:endParaRPr>
          </a:p>
          <a:p>
            <a:pPr marL="457200" indent="-323850">
              <a:lnSpc>
                <a:spcPct val="150000"/>
              </a:lnSpc>
              <a:buClr>
                <a:schemeClr val="dk1"/>
              </a:buClr>
              <a:buSzPts val="1500"/>
              <a:buFont typeface="Maven Pro"/>
              <a:buChar char="➢"/>
            </a:pP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</a:rPr>
              <a:t>Cost</a:t>
            </a:r>
            <a:r>
              <a:rPr lang="tr" sz="1500" b="1">
                <a:solidFill>
                  <a:schemeClr val="dk1"/>
                </a:solidFill>
                <a:latin typeface="Maven Pro"/>
                <a:ea typeface="Maven Pro"/>
                <a:cs typeface="Maven Pro"/>
              </a:rPr>
              <a:t> Analysis</a:t>
            </a:r>
            <a:endParaRPr lang="tr" sz="15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indent="-323850">
              <a:lnSpc>
                <a:spcPct val="150000"/>
              </a:lnSpc>
              <a:buClr>
                <a:schemeClr val="dk1"/>
              </a:buClr>
              <a:buSzPts val="1500"/>
              <a:buFont typeface="Maven Pro"/>
              <a:buChar char="➢"/>
            </a:pP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</a:rPr>
              <a:t>Conclusion</a:t>
            </a:r>
            <a:endParaRPr lang="tr" sz="1500" b="1" err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ven Pro"/>
              <a:buChar char="➢"/>
            </a:pPr>
            <a:r>
              <a:rPr lang="tr" sz="1500" b="1" err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References</a:t>
            </a:r>
            <a:endParaRPr sz="1500" b="1" err="1">
              <a:solidFill>
                <a:schemeClr val="dk1"/>
              </a:solidFill>
              <a:latin typeface="Maven Pro"/>
              <a:ea typeface="Maven Pro"/>
              <a:cs typeface="Maven Pro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805625" y="4692775"/>
            <a:ext cx="4313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1" name="Google Shape;25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20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52" name="Google Shape;252;p23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ACC94C0D-1694-4D44-AB1F-89115E300B4C}"/>
              </a:ext>
            </a:extLst>
          </p:cNvPr>
          <p:cNvSpPr txBox="1"/>
          <p:nvPr/>
        </p:nvSpPr>
        <p:spPr>
          <a:xfrm>
            <a:off x="521433" y="472079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Chain Selection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E2452B8-4CD8-4866-996C-01694D31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07" y="1300079"/>
            <a:ext cx="6317785" cy="2805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 descr="Uyarı düz dolguyla">
            <a:extLst>
              <a:ext uri="{FF2B5EF4-FFF2-40B4-BE49-F238E27FC236}">
                <a16:creationId xmlns:a16="http://schemas.microsoft.com/office/drawing/2014/main" id="{0ED9D78D-F303-4E29-BBC5-C13D01DF2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2979" y="912084"/>
            <a:ext cx="652572" cy="65257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F701C82-61CE-4F26-A508-469D3A166D58}"/>
              </a:ext>
            </a:extLst>
          </p:cNvPr>
          <p:cNvSpPr txBox="1"/>
          <p:nvPr/>
        </p:nvSpPr>
        <p:spPr>
          <a:xfrm>
            <a:off x="5305647" y="1024690"/>
            <a:ext cx="290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>
                <a:latin typeface="Maven Pro" panose="020B0604020202020204" charset="-94"/>
              </a:rPr>
              <a:t>120</a:t>
            </a:r>
            <a:r>
              <a:rPr lang="de-DE" b="1" i="0">
                <a:solidFill>
                  <a:srgbClr val="4D5156"/>
                </a:solidFill>
                <a:effectLst/>
                <a:latin typeface="Maven Pro" panose="020B0604020202020204" charset="-94"/>
              </a:rPr>
              <a:t>°</a:t>
            </a:r>
            <a:r>
              <a:rPr lang="tr-TR" b="1">
                <a:latin typeface="Maven Pro" panose="020B0604020202020204" charset="-94"/>
              </a:rPr>
              <a:t> &lt;= Wrap </a:t>
            </a:r>
            <a:r>
              <a:rPr lang="en-US" b="1">
                <a:latin typeface="Maven Pro" panose="020B0604020202020204" charset="-94"/>
              </a:rPr>
              <a:t>angle</a:t>
            </a:r>
            <a:r>
              <a:rPr lang="tr-TR" b="1">
                <a:latin typeface="Maven Pro" panose="020B0604020202020204" charset="-94"/>
              </a:rPr>
              <a:t> &lt;= 200</a:t>
            </a:r>
            <a:r>
              <a:rPr lang="de-DE" b="1" i="0">
                <a:solidFill>
                  <a:srgbClr val="4D5156"/>
                </a:solidFill>
                <a:effectLst/>
                <a:latin typeface="Maven Pro" panose="020B0604020202020204" charset="-94"/>
              </a:rPr>
              <a:t>°</a:t>
            </a:r>
            <a:endParaRPr lang="de-DE" b="1">
              <a:latin typeface="Maven Pro" panose="020B0604020202020204" charset="-94"/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7CD2B694-E7A3-4484-A660-104317430AE2}"/>
              </a:ext>
            </a:extLst>
          </p:cNvPr>
          <p:cNvCxnSpPr>
            <a:cxnSpLocks/>
          </p:cNvCxnSpPr>
          <p:nvPr/>
        </p:nvCxnSpPr>
        <p:spPr>
          <a:xfrm flipV="1">
            <a:off x="6377090" y="1394442"/>
            <a:ext cx="380497" cy="11773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80CDB1F5-08EA-49B7-99EC-28613B933D5B}"/>
              </a:ext>
            </a:extLst>
          </p:cNvPr>
          <p:cNvCxnSpPr/>
          <p:nvPr/>
        </p:nvCxnSpPr>
        <p:spPr>
          <a:xfrm>
            <a:off x="2115879" y="2913321"/>
            <a:ext cx="411480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EA010DBC-1417-4065-B224-2950E6F81B8F}"/>
              </a:ext>
            </a:extLst>
          </p:cNvPr>
          <p:cNvCxnSpPr>
            <a:cxnSpLocks/>
          </p:cNvCxnSpPr>
          <p:nvPr/>
        </p:nvCxnSpPr>
        <p:spPr>
          <a:xfrm flipH="1">
            <a:off x="2863833" y="2969270"/>
            <a:ext cx="893470" cy="8448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6DBF10DA-1B76-442F-A9EB-7C739D966332}"/>
              </a:ext>
            </a:extLst>
          </p:cNvPr>
          <p:cNvSpPr txBox="1"/>
          <p:nvPr/>
        </p:nvSpPr>
        <p:spPr>
          <a:xfrm>
            <a:off x="913207" y="3859181"/>
            <a:ext cx="290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aven Pro" panose="020B0604020202020204" charset="-94"/>
              </a:rPr>
              <a:t>Center to center distance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21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309" name="Google Shape;309;p27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805625" y="4692775"/>
            <a:ext cx="64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Google Shape;83;p15">
            <a:extLst>
              <a:ext uri="{FF2B5EF4-FFF2-40B4-BE49-F238E27FC236}">
                <a16:creationId xmlns:a16="http://schemas.microsoft.com/office/drawing/2014/main" id="{0EBC6627-A5EA-49B8-8924-7AC5178AFBF0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 err="1">
                <a:solidFill>
                  <a:schemeClr val="accent1"/>
                </a:solidFill>
                <a:latin typeface="Maven Pro"/>
                <a:ea typeface="Maven Pro"/>
                <a:cs typeface="Maven Pro"/>
              </a:rPr>
              <a:t>Algorithm</a:t>
            </a:r>
          </a:p>
        </p:txBody>
      </p:sp>
      <p:sp>
        <p:nvSpPr>
          <p:cNvPr id="8" name="Google Shape;110;p16">
            <a:extLst>
              <a:ext uri="{FF2B5EF4-FFF2-40B4-BE49-F238E27FC236}">
                <a16:creationId xmlns:a16="http://schemas.microsoft.com/office/drawing/2014/main" id="{B6A51DD7-0820-4EBC-A9AB-8C69B6425177}"/>
              </a:ext>
            </a:extLst>
          </p:cNvPr>
          <p:cNvSpPr txBox="1"/>
          <p:nvPr/>
        </p:nvSpPr>
        <p:spPr>
          <a:xfrm>
            <a:off x="312128" y="993685"/>
            <a:ext cx="3520369" cy="306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tr-TR">
              <a:latin typeface="Maven Pro"/>
              <a:ea typeface="Roboto"/>
              <a:cs typeface="Roboto"/>
              <a:sym typeface="Maven Pro"/>
            </a:endParaRPr>
          </a:p>
          <a:p>
            <a:pPr marL="482600" indent="-342900">
              <a:lnSpc>
                <a:spcPct val="115000"/>
              </a:lnSpc>
              <a:buSzPts val="1400"/>
              <a:buAutoNum type="arabicPeriod"/>
            </a:pP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Recursive</a:t>
            </a:r>
            <a:r>
              <a:rPr lang="tr-TR">
                <a:latin typeface="Maven Pro"/>
                <a:ea typeface="Roboto"/>
                <a:cs typeface="Roboto"/>
                <a:sym typeface="Maven Pr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  <a:sym typeface="Maven Pro"/>
              </a:rPr>
              <a:t>Algorithm</a:t>
            </a:r>
            <a:endParaRPr lang="tr-TR">
              <a:latin typeface="Maven Pro"/>
              <a:ea typeface="Roboto"/>
              <a:cs typeface="Roboto"/>
            </a:endParaRPr>
          </a:p>
          <a:p>
            <a:pPr marL="482600" indent="-342900">
              <a:lnSpc>
                <a:spcPct val="114999"/>
              </a:lnSpc>
              <a:buSzPts val="1400"/>
              <a:buAutoNum type="arabicPeriod"/>
            </a:pPr>
            <a:r>
              <a:rPr lang="tr-TR">
                <a:ea typeface="Roboto"/>
              </a:rPr>
              <a:t>30 &lt; </a:t>
            </a:r>
            <a:r>
              <a:rPr lang="tr-TR" err="1">
                <a:ea typeface="Roboto"/>
              </a:rPr>
              <a:t>Position</a:t>
            </a:r>
            <a:r>
              <a:rPr lang="tr-TR">
                <a:ea typeface="Roboto"/>
              </a:rPr>
              <a:t> Value &lt; 120</a:t>
            </a:r>
          </a:p>
          <a:p>
            <a:pPr marL="457200" indent="-317500">
              <a:lnSpc>
                <a:spcPct val="114999"/>
              </a:lnSpc>
              <a:buSzPts val="1400"/>
              <a:buFont typeface="Arial"/>
              <a:buChar char="•"/>
            </a:pPr>
            <a:endParaRPr lang="tr-TR">
              <a:ea typeface="Roboto"/>
            </a:endParaRPr>
          </a:p>
          <a:p>
            <a:pPr marL="139700">
              <a:lnSpc>
                <a:spcPct val="114999"/>
              </a:lnSpc>
              <a:buSzPts val="1400"/>
            </a:pPr>
            <a:r>
              <a:rPr lang="tr-TR">
                <a:latin typeface="Maven Pro"/>
                <a:ea typeface="Roboto"/>
                <a:cs typeface="Roboto"/>
              </a:rPr>
              <a:t>Formula 1:</a:t>
            </a:r>
          </a:p>
          <a:p>
            <a:pPr marL="457200" indent="-317500">
              <a:lnSpc>
                <a:spcPct val="114999"/>
              </a:lnSpc>
              <a:buSzPts val="1400"/>
              <a:buFont typeface="Maven Pro"/>
              <a:buChar char="●"/>
            </a:pPr>
            <a:r>
              <a:rPr lang="tr-TR" err="1">
                <a:latin typeface="Maven Pro"/>
                <a:ea typeface="Roboto"/>
                <a:cs typeface="Roboto"/>
              </a:rPr>
              <a:t>Improvement</a:t>
            </a:r>
            <a:r>
              <a:rPr lang="tr-TR">
                <a:latin typeface="Maven Pro"/>
                <a:ea typeface="Roboto"/>
                <a:cs typeface="Roboto"/>
              </a:rPr>
              <a:t> </a:t>
            </a:r>
            <a:r>
              <a:rPr lang="tr-TR" err="1">
                <a:latin typeface="Maven Pro"/>
                <a:ea typeface="Roboto"/>
                <a:cs typeface="Roboto"/>
              </a:rPr>
              <a:t>Consideration</a:t>
            </a:r>
            <a:endParaRPr lang="tr-TR">
              <a:latin typeface="Maven Pro"/>
              <a:ea typeface="Roboto"/>
              <a:cs typeface="Roboto"/>
            </a:endParaRPr>
          </a:p>
          <a:p>
            <a:pPr marL="457200" indent="-317500">
              <a:lnSpc>
                <a:spcPct val="114999"/>
              </a:lnSpc>
              <a:buSzPts val="1400"/>
              <a:buFont typeface="Maven Pro"/>
              <a:buChar char="●"/>
            </a:pPr>
            <a:r>
              <a:rPr lang="tr-TR" err="1">
                <a:latin typeface="Maven Pro"/>
                <a:ea typeface="Roboto"/>
                <a:cs typeface="Roboto"/>
              </a:rPr>
              <a:t>Strenth</a:t>
            </a:r>
            <a:endParaRPr lang="tr-TR">
              <a:latin typeface="Maven Pro"/>
              <a:ea typeface="Roboto"/>
              <a:cs typeface="Roboto"/>
            </a:endParaRPr>
          </a:p>
          <a:p>
            <a:pPr marL="457200" indent="-317500">
              <a:lnSpc>
                <a:spcPct val="114999"/>
              </a:lnSpc>
              <a:buSzPts val="1400"/>
              <a:buFont typeface="Maven Pro"/>
              <a:buChar char="●"/>
            </a:pPr>
            <a:r>
              <a:rPr lang="tr-TR" err="1">
                <a:latin typeface="Maven Pro"/>
                <a:ea typeface="Roboto"/>
                <a:cs typeface="Roboto"/>
              </a:rPr>
              <a:t>Fatigue</a:t>
            </a:r>
            <a:endParaRPr lang="tr-TR">
              <a:latin typeface="Maven Pro"/>
              <a:ea typeface="Roboto"/>
              <a:cs typeface="Roboto"/>
            </a:endParaRPr>
          </a:p>
          <a:p>
            <a:pPr marL="139700">
              <a:lnSpc>
                <a:spcPct val="114999"/>
              </a:lnSpc>
              <a:buSzPts val="1400"/>
            </a:pPr>
            <a:endParaRPr lang="tr-TR">
              <a:latin typeface="Maven Pro"/>
              <a:ea typeface="Roboto"/>
              <a:cs typeface="Roboto"/>
            </a:endParaRPr>
          </a:p>
          <a:p>
            <a:pPr marL="139700">
              <a:lnSpc>
                <a:spcPct val="114999"/>
              </a:lnSpc>
            </a:pPr>
            <a:r>
              <a:rPr lang="tr-TR">
                <a:ea typeface="Roboto"/>
              </a:rPr>
              <a:t>Formula 2-3-4:</a:t>
            </a:r>
            <a:endParaRPr lang="en-US">
              <a:ea typeface="Roboto"/>
            </a:endParaRPr>
          </a:p>
          <a:p>
            <a:pPr marL="457200" indent="-317500">
              <a:lnSpc>
                <a:spcPct val="114999"/>
              </a:lnSpc>
              <a:buFont typeface="Maven Pro,Sans-Serif"/>
              <a:buChar char="●"/>
            </a:pPr>
            <a:r>
              <a:rPr lang="tr-TR" err="1">
                <a:ea typeface="Roboto"/>
              </a:rPr>
              <a:t>Generate</a:t>
            </a:r>
            <a:r>
              <a:rPr lang="tr-TR">
                <a:ea typeface="Roboto"/>
              </a:rPr>
              <a:t> </a:t>
            </a:r>
            <a:r>
              <a:rPr lang="tr-TR" err="1">
                <a:ea typeface="Roboto"/>
              </a:rPr>
              <a:t>uniform</a:t>
            </a:r>
            <a:r>
              <a:rPr lang="tr-TR">
                <a:ea typeface="Roboto"/>
              </a:rPr>
              <a:t> </a:t>
            </a:r>
            <a:r>
              <a:rPr lang="tr-TR" err="1">
                <a:ea typeface="Roboto"/>
              </a:rPr>
              <a:t>random</a:t>
            </a:r>
            <a:r>
              <a:rPr lang="tr-TR">
                <a:ea typeface="Roboto"/>
              </a:rPr>
              <a:t> </a:t>
            </a:r>
            <a:r>
              <a:rPr lang="tr-TR" err="1">
                <a:ea typeface="Roboto"/>
              </a:rPr>
              <a:t>numbers</a:t>
            </a:r>
            <a:endParaRPr lang="tr-TR">
              <a:ea typeface="Roboto"/>
            </a:endParaRPr>
          </a:p>
          <a:p>
            <a:pPr marL="139700">
              <a:lnSpc>
                <a:spcPct val="114999"/>
              </a:lnSpc>
              <a:buSzPts val="1400"/>
            </a:pPr>
            <a:endParaRPr lang="tr-TR">
              <a:latin typeface="Maven Pro"/>
              <a:ea typeface="Roboto"/>
              <a:cs typeface="Roboto"/>
            </a:endParaRPr>
          </a:p>
          <a:p>
            <a:pPr marL="457200" indent="-317500">
              <a:lnSpc>
                <a:spcPct val="115000"/>
              </a:lnSpc>
              <a:buSzPts val="1400"/>
              <a:buFont typeface="Maven Pro"/>
              <a:buChar char="●"/>
            </a:pPr>
            <a:endParaRPr lang="tr-TR">
              <a:latin typeface="Maven Pro"/>
              <a:ea typeface="Roboto"/>
              <a:cs typeface="Roboto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8B12623-DD5C-4730-B153-2E28C856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437" y="104050"/>
            <a:ext cx="4617383" cy="43302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5" name="Google Shape;29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96" name="Google Shape;296;p26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805625" y="4692775"/>
            <a:ext cx="6480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2EC8E4-E34A-4C9C-9925-A58E27A77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" y="1198989"/>
            <a:ext cx="3962157" cy="2835092"/>
          </a:xfrm>
          <a:prstGeom prst="rect">
            <a:avLst/>
          </a:prstGeom>
        </p:spPr>
      </p:pic>
      <p:sp>
        <p:nvSpPr>
          <p:cNvPr id="13" name="Google Shape;83;p15">
            <a:extLst>
              <a:ext uri="{FF2B5EF4-FFF2-40B4-BE49-F238E27FC236}">
                <a16:creationId xmlns:a16="http://schemas.microsoft.com/office/drawing/2014/main" id="{64D0AE77-87C7-4F6E-AE89-66BFA9C89114}"/>
              </a:ext>
            </a:extLst>
          </p:cNvPr>
          <p:cNvSpPr txBox="1"/>
          <p:nvPr/>
        </p:nvSpPr>
        <p:spPr>
          <a:xfrm>
            <a:off x="510800" y="396625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Feedback Screen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A77ABF3-C1E9-46A5-A18E-26C141879A14}"/>
              </a:ext>
            </a:extLst>
          </p:cNvPr>
          <p:cNvSpPr txBox="1"/>
          <p:nvPr/>
        </p:nvSpPr>
        <p:spPr>
          <a:xfrm>
            <a:off x="632100" y="947626"/>
            <a:ext cx="128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>
                <a:latin typeface="Maven Pro" panose="020B0604020202020204" charset="-94"/>
              </a:rPr>
              <a:t>Home </a:t>
            </a:r>
            <a:r>
              <a:rPr lang="en-US" sz="1200" b="1">
                <a:latin typeface="Maven Pro" panose="020B0604020202020204" charset="-94"/>
              </a:rPr>
              <a:t>Page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760A907-89C0-4D3C-A4CD-472FA45009FF}"/>
              </a:ext>
            </a:extLst>
          </p:cNvPr>
          <p:cNvSpPr txBox="1"/>
          <p:nvPr/>
        </p:nvSpPr>
        <p:spPr>
          <a:xfrm>
            <a:off x="4789628" y="929189"/>
            <a:ext cx="128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Maven Pro" panose="020B0604020202020204" charset="-94"/>
              </a:rPr>
              <a:t>Next</a:t>
            </a:r>
            <a:r>
              <a:rPr lang="tr-TR" sz="1200" b="1">
                <a:latin typeface="Maven Pro" panose="020B0604020202020204" charset="-94"/>
              </a:rPr>
              <a:t> </a:t>
            </a:r>
            <a:r>
              <a:rPr lang="en-US" sz="1200" b="1">
                <a:latin typeface="Maven Pro" panose="020B0604020202020204" charset="-94"/>
              </a:rPr>
              <a:t>Page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58C9DF5-12F0-428E-BBAA-FA440E5E3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95067"/>
            <a:ext cx="4051005" cy="285037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6099DA5C-5D1D-469A-BCF0-AF7C9589BFE4}"/>
              </a:ext>
            </a:extLst>
          </p:cNvPr>
          <p:cNvSpPr txBox="1"/>
          <p:nvPr/>
        </p:nvSpPr>
        <p:spPr>
          <a:xfrm>
            <a:off x="4359349" y="4005368"/>
            <a:ext cx="455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>
                <a:latin typeface="Maven Pro" panose="020B0604020202020204" charset="-94"/>
              </a:rPr>
              <a:t>*</a:t>
            </a:r>
            <a:r>
              <a:rPr lang="en-US" sz="1200">
                <a:latin typeface="Maven Pro" panose="020B0604020202020204" charset="-94"/>
              </a:rPr>
              <a:t>The angle convention is </a:t>
            </a:r>
            <a:r>
              <a:rPr lang="tr-TR" sz="1200">
                <a:latin typeface="Maven Pro" panose="020B0604020202020204" charset="-94"/>
              </a:rPr>
              <a:t>CCW </a:t>
            </a:r>
            <a:r>
              <a:rPr lang="tr-TR" sz="1200" err="1">
                <a:latin typeface="Maven Pro" panose="020B0604020202020204" charset="-94"/>
              </a:rPr>
              <a:t>from</a:t>
            </a:r>
            <a:r>
              <a:rPr lang="tr-TR" sz="1200">
                <a:latin typeface="Maven Pro" panose="020B0604020202020204" charset="-94"/>
              </a:rPr>
              <a:t> robot </a:t>
            </a:r>
            <a:r>
              <a:rPr lang="tr-TR" sz="1200" err="1">
                <a:latin typeface="Maven Pro" panose="020B0604020202020204" charset="-94"/>
              </a:rPr>
              <a:t>perspective</a:t>
            </a:r>
            <a:r>
              <a:rPr lang="en-US" sz="1200">
                <a:latin typeface="Maven Pro" panose="020B0604020202020204" charset="-94"/>
              </a:rPr>
              <a:t>. </a:t>
            </a:r>
            <a:r>
              <a:rPr lang="tr-TR" sz="1200" err="1">
                <a:latin typeface="Maven Pro" panose="020B0604020202020204" charset="-94"/>
              </a:rPr>
              <a:t>Below</a:t>
            </a:r>
            <a:r>
              <a:rPr lang="en-US" sz="1200">
                <a:latin typeface="Maven Pro" panose="020B0604020202020204" charset="-94"/>
              </a:rPr>
              <a:t> 30 degrees the robot loses and human wins.</a:t>
            </a:r>
            <a:endParaRPr lang="de-DE" sz="1200">
              <a:latin typeface="Maven Pro" panose="020B0604020202020204" charset="-9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309" name="Google Shape;309;p27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0" name="Google Shape;31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805625" y="4692775"/>
            <a:ext cx="64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Conclusion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7937608-AAF4-4BEA-BB31-52B99267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851" y="1017269"/>
            <a:ext cx="4278283" cy="2944682"/>
          </a:xfrm>
          <a:prstGeom prst="rect">
            <a:avLst/>
          </a:prstGeom>
        </p:spPr>
      </p:pic>
      <p:sp>
        <p:nvSpPr>
          <p:cNvPr id="4" name="Google Shape;83;p15">
            <a:extLst>
              <a:ext uri="{FF2B5EF4-FFF2-40B4-BE49-F238E27FC236}">
                <a16:creationId xmlns:a16="http://schemas.microsoft.com/office/drawing/2014/main" id="{2B992F44-B4CE-4111-97A9-798591A7C07D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</a:rPr>
              <a:t>Conclusion - </a:t>
            </a:r>
            <a:r>
              <a:rPr lang="tr" sz="1800" b="1">
                <a:solidFill>
                  <a:schemeClr val="accent1"/>
                </a:solidFill>
                <a:latin typeface="Maven Pro"/>
                <a:ea typeface="Maven Pro"/>
                <a:cs typeface="Maven Pro"/>
              </a:rPr>
              <a:t>Human Wins Scenario</a:t>
            </a:r>
          </a:p>
        </p:txBody>
      </p:sp>
      <p:pic>
        <p:nvPicPr>
          <p:cNvPr id="2" name="WhatsApp Video 2021-02-14 at 22.54.21">
            <a:hlinkClick r:id="" action="ppaction://media"/>
            <a:extLst>
              <a:ext uri="{FF2B5EF4-FFF2-40B4-BE49-F238E27FC236}">
                <a16:creationId xmlns:a16="http://schemas.microsoft.com/office/drawing/2014/main" id="{B4367088-E662-47A9-AB09-D05BF091B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7969" y="1015594"/>
            <a:ext cx="4353440" cy="29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24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309" name="Google Shape;309;p27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0" name="Google Shape;31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805625" y="4692775"/>
            <a:ext cx="64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Conclusion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Google Shape;83;p15">
            <a:extLst>
              <a:ext uri="{FF2B5EF4-FFF2-40B4-BE49-F238E27FC236}">
                <a16:creationId xmlns:a16="http://schemas.microsoft.com/office/drawing/2014/main" id="{BA906D89-F54B-4941-8C15-BDF51D1C34C6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</a:rPr>
              <a:t>Conclusion - </a:t>
            </a:r>
            <a:r>
              <a:rPr lang="tr" sz="1800" b="1">
                <a:solidFill>
                  <a:schemeClr val="accent1"/>
                </a:solidFill>
                <a:latin typeface="Maven Pro"/>
                <a:ea typeface="Maven Pro"/>
                <a:cs typeface="Maven Pro"/>
              </a:rPr>
              <a:t>Robot Wins Scenario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C955A41-C0BD-43B3-B92A-3E91F6354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006" y="1028210"/>
            <a:ext cx="4292290" cy="2824281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161A4B06-3CB3-4F6E-9070-984F6A094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2706" y="1027837"/>
            <a:ext cx="4282648" cy="28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25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320" name="Google Shape;320;p28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/>
        </p:nvSpPr>
        <p:spPr>
          <a:xfrm>
            <a:off x="805625" y="4692775"/>
            <a:ext cx="6791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Cost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815C0F1A-92C9-489B-BBD4-41E53F414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89775"/>
              </p:ext>
            </p:extLst>
          </p:nvPr>
        </p:nvGraphicFramePr>
        <p:xfrm>
          <a:off x="3142282" y="688249"/>
          <a:ext cx="5050466" cy="3548365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90866">
                  <a:extLst>
                    <a:ext uri="{9D8B030D-6E8A-4147-A177-3AD203B41FA5}">
                      <a16:colId xmlns:a16="http://schemas.microsoft.com/office/drawing/2014/main" val="4039272152"/>
                    </a:ext>
                  </a:extLst>
                </a:gridCol>
                <a:gridCol w="1090200">
                  <a:extLst>
                    <a:ext uri="{9D8B030D-6E8A-4147-A177-3AD203B41FA5}">
                      <a16:colId xmlns:a16="http://schemas.microsoft.com/office/drawing/2014/main" val="2811051201"/>
                    </a:ext>
                  </a:extLst>
                </a:gridCol>
                <a:gridCol w="1127749">
                  <a:extLst>
                    <a:ext uri="{9D8B030D-6E8A-4147-A177-3AD203B41FA5}">
                      <a16:colId xmlns:a16="http://schemas.microsoft.com/office/drawing/2014/main" val="1730861319"/>
                    </a:ext>
                  </a:extLst>
                </a:gridCol>
                <a:gridCol w="1241651">
                  <a:extLst>
                    <a:ext uri="{9D8B030D-6E8A-4147-A177-3AD203B41FA5}">
                      <a16:colId xmlns:a16="http://schemas.microsoft.com/office/drawing/2014/main" val="2751032553"/>
                    </a:ext>
                  </a:extLst>
                </a:gridCol>
              </a:tblGrid>
              <a:tr h="22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000">
                          <a:effectLst/>
                          <a:latin typeface="Maven Pro" panose="020B0604020202020204" charset="-94"/>
                        </a:rPr>
                        <a:t>Product Name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Quantity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Unit </a:t>
                      </a:r>
                      <a:r>
                        <a:rPr lang="de-DE" sz="800" err="1">
                          <a:effectLst/>
                          <a:latin typeface="Maven Pro" panose="020B0604020202020204" charset="-94"/>
                        </a:rPr>
                        <a:t>Cost</a:t>
                      </a: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(TL)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Price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3265703884"/>
                  </a:ext>
                </a:extLst>
              </a:tr>
              <a:tr h="2030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Motor Drive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216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216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1036085545"/>
                  </a:ext>
                </a:extLst>
              </a:tr>
              <a:tr h="1913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60T sprocket (#25)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199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398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1390434575"/>
                  </a:ext>
                </a:extLst>
              </a:tr>
              <a:tr h="18729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Chain (#25)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179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358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1469349597"/>
                  </a:ext>
                </a:extLst>
              </a:tr>
              <a:tr h="1832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Motor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175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350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2531587019"/>
                  </a:ext>
                </a:extLst>
              </a:tr>
              <a:tr h="2387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10T sprocket (#25)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33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66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484164547"/>
                  </a:ext>
                </a:extLst>
              </a:tr>
              <a:tr h="2026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Current sensor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16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32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2446458758"/>
                  </a:ext>
                </a:extLst>
              </a:tr>
              <a:tr h="2301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Hall effect sensor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13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26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2167303276"/>
                  </a:ext>
                </a:extLst>
              </a:tr>
              <a:tr h="2085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Bracket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24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350949584"/>
                  </a:ext>
                </a:extLst>
              </a:tr>
              <a:tr h="2301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Bearing 15x35x11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5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10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3392278274"/>
                  </a:ext>
                </a:extLst>
              </a:tr>
              <a:tr h="2301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Bearing 20x42x12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5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10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350137062"/>
                  </a:ext>
                </a:extLst>
              </a:tr>
              <a:tr h="2301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M5 screw-nut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8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0,25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1917134636"/>
                  </a:ext>
                </a:extLst>
              </a:tr>
              <a:tr h="2301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M5 screw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8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0,25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3426167589"/>
                  </a:ext>
                </a:extLst>
              </a:tr>
              <a:tr h="20670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M3 screw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1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2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4111873530"/>
                  </a:ext>
                </a:extLst>
              </a:tr>
              <a:tr h="2713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noProof="0">
                          <a:effectLst/>
                          <a:latin typeface="Maven Pro" panose="020B0604020202020204" charset="-94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Arduino Uno</a:t>
                      </a: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800">
                          <a:effectLst/>
                          <a:latin typeface="Maven Pro" panose="020B0604020202020204" charset="-94"/>
                        </a:rPr>
                        <a:t>1</a:t>
                      </a: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 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 </a:t>
                      </a:r>
                      <a:r>
                        <a:rPr lang="tr-TR" sz="800">
                          <a:effectLst/>
                          <a:latin typeface="Maven Pro" panose="020B0604020202020204" charset="-94"/>
                        </a:rPr>
                        <a:t>22,89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800">
                          <a:effectLst/>
                          <a:latin typeface="Maven Pro" panose="020B0604020202020204" charset="-94"/>
                        </a:rPr>
                        <a:t>22,89</a:t>
                      </a: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 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816940372"/>
                  </a:ext>
                </a:extLst>
              </a:tr>
              <a:tr h="2775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800">
                          <a:effectLst/>
                          <a:latin typeface="Maven Pro" panose="020B0604020202020204" charset="-94"/>
                        </a:rPr>
                        <a:t>TOTAL COST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 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>
                          <a:effectLst/>
                          <a:latin typeface="Maven Pro" panose="020B0604020202020204" charset="-94"/>
                        </a:rPr>
                        <a:t> </a:t>
                      </a:r>
                      <a:endParaRPr lang="de-DE" sz="800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b="1">
                          <a:effectLst/>
                          <a:latin typeface="Maven Pro" panose="020B0604020202020204" charset="-94"/>
                        </a:rPr>
                        <a:t> </a:t>
                      </a:r>
                      <a:r>
                        <a:rPr lang="tr-TR" sz="800" b="1">
                          <a:effectLst/>
                          <a:latin typeface="Maven Pro" panose="020B0604020202020204" charset="-94"/>
                        </a:rPr>
                        <a:t>1533,2 TL</a:t>
                      </a:r>
                      <a:endParaRPr lang="de-DE" sz="800" b="1">
                        <a:effectLst/>
                        <a:latin typeface="Maven Pro" panose="020B0604020202020204" charset="-9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16" marR="30416" marT="0" marB="0" anchor="ctr"/>
                </a:tc>
                <a:extLst>
                  <a:ext uri="{0D108BD9-81ED-4DB2-BD59-A6C34878D82A}">
                    <a16:rowId xmlns:a16="http://schemas.microsoft.com/office/drawing/2014/main" val="1220091058"/>
                  </a:ext>
                </a:extLst>
              </a:tr>
            </a:tbl>
          </a:graphicData>
        </a:graphic>
      </p:graphicFrame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90958595-FB6F-4D20-8AE6-1DC64CFDDC59}"/>
              </a:ext>
            </a:extLst>
          </p:cNvPr>
          <p:cNvSpPr txBox="1"/>
          <p:nvPr/>
        </p:nvSpPr>
        <p:spPr>
          <a:xfrm>
            <a:off x="536407" y="334999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Cost Analysis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5A57B-36D9-4018-9792-19D67A07D837}"/>
              </a:ext>
            </a:extLst>
          </p:cNvPr>
          <p:cNvSpPr txBox="1"/>
          <p:nvPr/>
        </p:nvSpPr>
        <p:spPr>
          <a:xfrm>
            <a:off x="536407" y="229240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Maven Pro" panose="020B0604020202020204" charset="-94"/>
              </a:rPr>
              <a:t>Total Cost= 1533,2 TL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1DA7AE90-CFE3-4A0E-9EF6-27B06715F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26</a:t>
            </a:fld>
            <a:endParaRPr lang="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009F5FF-3851-423D-8876-8079C04E4D88}"/>
              </a:ext>
            </a:extLst>
          </p:cNvPr>
          <p:cNvSpPr txBox="1"/>
          <p:nvPr/>
        </p:nvSpPr>
        <p:spPr>
          <a:xfrm>
            <a:off x="774475" y="878979"/>
            <a:ext cx="759505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>
                <a:solidFill>
                  <a:schemeClr val="tx1">
                    <a:lumMod val="75000"/>
                  </a:schemeClr>
                </a:solidFill>
                <a:latin typeface="Maven Pro" panose="020B0604020202020204" charset="-94"/>
              </a:rPr>
              <a:t>REFERENCES</a:t>
            </a:r>
          </a:p>
          <a:p>
            <a:endParaRPr lang="tr-TR" b="1"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[1] [Online]. Available: https://fitnessvolt.com/larry-wheels-arm-wrestling-schoolboy/.</a:t>
            </a:r>
            <a:endParaRPr lang="en-US" sz="1100" b="0">
              <a:effectLst/>
              <a:latin typeface="Maven Pro" panose="020B0604020202020204" charset="-94"/>
            </a:endParaRPr>
          </a:p>
          <a:p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[2] «</a:t>
            </a:r>
            <a:r>
              <a:rPr lang="en-US" sz="1100" b="0" i="0" u="none" strike="noStrike" err="1">
                <a:solidFill>
                  <a:srgbClr val="000000"/>
                </a:solidFill>
                <a:effectLst/>
                <a:latin typeface="Maven Pro" panose="020B0604020202020204" charset="-94"/>
              </a:rPr>
              <a:t>Workouty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 Arm Wrestling Training Equipment,» Amazon, [Online]. Available: 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  <a:hlinkClick r:id="rId2"/>
              </a:rPr>
              <a:t>https://www.amazon.com/Workouty-Wrestling-Equipment-Developer-Exerciser/dp/B07VS3DLPK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.</a:t>
            </a:r>
            <a:endParaRPr lang="tr-TR" sz="1100" b="0" i="0" u="none" strike="noStrike">
              <a:solidFill>
                <a:srgbClr val="000000"/>
              </a:solidFill>
              <a:effectLst/>
              <a:latin typeface="Maven Pro" panose="020B0604020202020204" charset="-94"/>
            </a:endParaRPr>
          </a:p>
          <a:p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[3] "Arm wrestling. Man vs robot. 3D animation.," [Online]. Available: 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  <a:hlinkClick r:id="rId3"/>
              </a:rPr>
              <a:t>https://www.shutterstock.com/tr/video/clip-5129345-arm-wrestling-man-vs-robot-wins-3d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.</a:t>
            </a:r>
            <a:endParaRPr lang="tr-TR" sz="1100" b="0" i="0" u="none" strike="noStrike">
              <a:solidFill>
                <a:srgbClr val="000000"/>
              </a:solidFill>
              <a:effectLst/>
              <a:latin typeface="Maven Pro" panose="020B0604020202020204" charset="-94"/>
            </a:endParaRPr>
          </a:p>
          <a:p>
            <a:r>
              <a:rPr lang="tr-TR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[4] </a:t>
            </a:r>
            <a:r>
              <a:rPr lang="tr-TR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  <a:hlinkClick r:id="rId4"/>
              </a:rPr>
              <a:t>https://robokits.co.in/motors/encoder-dc-servo/high-torque-quad-encoder-geared-dc-motor-12v-10rpm</a:t>
            </a:r>
            <a:r>
              <a:rPr lang="tr-TR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.</a:t>
            </a:r>
          </a:p>
          <a:p>
            <a:r>
              <a:rPr lang="tr-TR" sz="1100">
                <a:latin typeface="Maven Pro" panose="020B0604020202020204" charset="-94"/>
              </a:rPr>
              <a:t>[5] </a:t>
            </a:r>
            <a:r>
              <a:rPr lang="tr-TR" sz="1100">
                <a:latin typeface="Maven Pro" panose="020B0604020202020204" charset="-94"/>
                <a:hlinkClick r:id="rId5"/>
              </a:rPr>
              <a:t>https://en.wikipedia.org/wiki/Hall_effect</a:t>
            </a:r>
            <a:endParaRPr lang="tr-TR" sz="1100"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[6] 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D. Collins, "What’s the relationship between current and dc motor output torque?," [Online]. Available: 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  <a:hlinkClick r:id="rId6"/>
              </a:rPr>
              <a:t>https://www.motioncontroltips.com/faq-whats-the-relationship-between-current-and-dc-motor-output-torque/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Maven Pro" panose="020B0604020202020204" charset="-94"/>
              </a:rPr>
              <a:t>.</a:t>
            </a:r>
            <a:endParaRPr lang="tr-TR" sz="1100" b="0" i="0" u="none" strike="noStrike">
              <a:solidFill>
                <a:srgbClr val="000000"/>
              </a:solidFill>
              <a:effectLst/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 b="0">
                <a:effectLst/>
                <a:latin typeface="Maven Pro" panose="020B0604020202020204" charset="-94"/>
              </a:rPr>
              <a:t>[7] </a:t>
            </a:r>
            <a:r>
              <a:rPr lang="tr-TR" sz="1100" b="0">
                <a:effectLst/>
                <a:latin typeface="Maven Pro" panose="020B0604020202020204" charset="-94"/>
                <a:hlinkClick r:id="rId7"/>
              </a:rPr>
              <a:t>https://www.direnc.net/acs712-akim-sensoru-20a-20a-modul</a:t>
            </a:r>
            <a:endParaRPr lang="tr-TR" sz="1100" b="0">
              <a:effectLst/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>
                <a:latin typeface="Maven Pro" panose="020B0604020202020204" charset="-94"/>
              </a:rPr>
              <a:t>[8] </a:t>
            </a:r>
            <a:r>
              <a:rPr lang="tr-TR" sz="1100">
                <a:latin typeface="Maven Pro" panose="020B0604020202020204" charset="-94"/>
                <a:hlinkClick r:id="rId8"/>
              </a:rPr>
              <a:t>https://www.javatpoint.com/control-system-tutorial</a:t>
            </a:r>
            <a:endParaRPr lang="tr-TR" sz="1100"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 b="0">
                <a:effectLst/>
                <a:latin typeface="Maven Pro" panose="020B0604020202020204" charset="-94"/>
              </a:rPr>
              <a:t>[9] </a:t>
            </a:r>
            <a:r>
              <a:rPr lang="tr-TR" sz="1100" b="0">
                <a:effectLst/>
                <a:latin typeface="Maven Pro" panose="020B0604020202020204" charset="-94"/>
                <a:hlinkClick r:id="rId9"/>
              </a:rPr>
              <a:t>https://www.youtube.com/watch?v=Oai8qMH2yTU</a:t>
            </a:r>
            <a:endParaRPr lang="tr-TR" sz="1100" b="0">
              <a:effectLst/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>
                <a:latin typeface="Maven Pro" panose="020B0604020202020204" charset="-94"/>
              </a:rPr>
              <a:t>[10] </a:t>
            </a:r>
            <a:r>
              <a:rPr lang="tr-TR" sz="1100">
                <a:latin typeface="Maven Pro" panose="020B0604020202020204" charset="-94"/>
                <a:hlinkClick r:id="rId10"/>
              </a:rPr>
              <a:t>https://urun.n11.com/oem-yedek-parca/6204-zz-rulman-20x47x14-P464439335?gclsrc=aw.ds&amp;&amp;gclid=CjwKCAiAjp6BBhAIEiwAkO9WupWxBusONvg475-DbCFy6qMzEQcsA0ynbYaCGWcwq3ccS71oVcu2NRoCHv0QAvD_BwE</a:t>
            </a:r>
            <a:endParaRPr lang="tr-TR" sz="1100">
              <a:latin typeface="Maven Pro" panose="020B0604020202020204" charset="-9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 b="0">
                <a:effectLst/>
                <a:latin typeface="Maven Pro" panose="020B0604020202020204" charset="-94"/>
              </a:rPr>
              <a:t>[11] https://www.peerchain.com/product/ansi-double-pitch-roller-conveyor-chains-c-type-standard-rollers/</a:t>
            </a:r>
          </a:p>
          <a:p>
            <a:r>
              <a:rPr lang="tr-TR" sz="1000" b="1">
                <a:latin typeface="Maven Pro" panose="020B0604020202020204" charset="-94"/>
              </a:rPr>
              <a:t> </a:t>
            </a:r>
            <a:endParaRPr lang="de-DE" sz="1000" b="1">
              <a:latin typeface="Maven Pro" panose="020B0604020202020204" charset="-94"/>
            </a:endParaRPr>
          </a:p>
        </p:txBody>
      </p:sp>
      <p:cxnSp>
        <p:nvCxnSpPr>
          <p:cNvPr id="4" name="Google Shape;479;p33">
            <a:extLst>
              <a:ext uri="{FF2B5EF4-FFF2-40B4-BE49-F238E27FC236}">
                <a16:creationId xmlns:a16="http://schemas.microsoft.com/office/drawing/2014/main" id="{64406BDA-2C32-4640-B191-81F0DEFE29FC}"/>
              </a:ext>
            </a:extLst>
          </p:cNvPr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321;p28">
            <a:extLst>
              <a:ext uri="{FF2B5EF4-FFF2-40B4-BE49-F238E27FC236}">
                <a16:creationId xmlns:a16="http://schemas.microsoft.com/office/drawing/2014/main" id="{06C5ABA6-E27A-4ADE-8F96-33906CE24CC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2;p28">
            <a:extLst>
              <a:ext uri="{FF2B5EF4-FFF2-40B4-BE49-F238E27FC236}">
                <a16:creationId xmlns:a16="http://schemas.microsoft.com/office/drawing/2014/main" id="{53CDA927-E183-48DE-960F-436D02A8C8EE}"/>
              </a:ext>
            </a:extLst>
          </p:cNvPr>
          <p:cNvSpPr txBox="1"/>
          <p:nvPr/>
        </p:nvSpPr>
        <p:spPr>
          <a:xfrm>
            <a:off x="805625" y="4692775"/>
            <a:ext cx="6791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References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17687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FE463AF8-2D89-4511-BE7F-BD27EBEB4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27</a:t>
            </a:fld>
            <a:endParaRPr lang="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CEF6785-6972-4D01-9B4A-C3B6BF9EED41}"/>
              </a:ext>
            </a:extLst>
          </p:cNvPr>
          <p:cNvSpPr txBox="1"/>
          <p:nvPr/>
        </p:nvSpPr>
        <p:spPr>
          <a:xfrm>
            <a:off x="563526" y="587920"/>
            <a:ext cx="820833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r-TR" sz="1100">
                <a:latin typeface="Maven Pro" panose="020B0604020202020204" charset="-94"/>
              </a:rPr>
              <a:t>[12] https://fgcteamgreece.weebly.com/uploads/4/4/1/1/44111347/20180507_sprocket_guide.pdf</a:t>
            </a:r>
            <a:endParaRPr lang="en-US" sz="1100" b="0">
              <a:effectLst/>
              <a:latin typeface="Maven Pro" panose="020B0604020202020204" charset="-94"/>
            </a:endParaRPr>
          </a:p>
          <a:p>
            <a:r>
              <a:rPr lang="tr-TR" sz="1100">
                <a:latin typeface="Maven Pro" panose="020B0604020202020204" charset="-94"/>
              </a:rPr>
              <a:t>[13] </a:t>
            </a:r>
            <a:r>
              <a:rPr lang="tr-TR" sz="1100">
                <a:latin typeface="Maven Pro" panose="020B0604020202020204" charset="-94"/>
                <a:hlinkClick r:id="rId2"/>
              </a:rPr>
              <a:t>https://www.robotistan.com/04c-10t-zincir-dislisi</a:t>
            </a:r>
            <a:endParaRPr lang="tr-TR" sz="1100">
              <a:latin typeface="Maven Pro" panose="020B0604020202020204" charset="-94"/>
            </a:endParaRPr>
          </a:p>
          <a:p>
            <a:r>
              <a:rPr lang="tr-TR" sz="1100">
                <a:latin typeface="Maven Pro" panose="020B0604020202020204" charset="-94"/>
              </a:rPr>
              <a:t>[14] https://www.fruugo.com.tr/modelcraft-celik-makaral-zincir-1000-mm/p-5633437-12662764?language=tr&amp;ac=google</a:t>
            </a:r>
          </a:p>
          <a:p>
            <a:r>
              <a:rPr lang="tr-TR" sz="1100">
                <a:latin typeface="Maven Pro" panose="020B0604020202020204" charset="-94"/>
              </a:rPr>
              <a:t>[15]  https://www.gittigidiyor.com/otomobil-motor-aksesuar/yuki-izci-arka-disli-60-dis_pdp_562715785?utm_source=google-pla&amp;utm_medium=paid-search&amp;utm_content=402981508442&amp;utm_term=88775784907&amp;ga_prodid=562715785&amp;ga_merchantid=238753684&amp;sc_gcsp=gg&amp;gclid=CjwKCAiAjp6BBhAIEiwAkO9WuqKqicYtwhCLQyjyxwcXaGAt3fr71A-Z0C8Et2tzOxzE34TDjOErGBoCEI8QAvD_BwE</a:t>
            </a:r>
          </a:p>
          <a:p>
            <a:endParaRPr lang="tr-TR" sz="1100">
              <a:latin typeface="Maven Pro" panose="020B0604020202020204" charset="-94"/>
            </a:endParaRPr>
          </a:p>
          <a:p>
            <a:endParaRPr lang="tr-TR" sz="1100">
              <a:latin typeface="Maven Pro" panose="020B0604020202020204" charset="-94"/>
            </a:endParaRPr>
          </a:p>
          <a:p>
            <a:endParaRPr lang="tr-TR" sz="1100">
              <a:latin typeface="Maven Pro" panose="020B0604020202020204" charset="-94"/>
            </a:endParaRPr>
          </a:p>
          <a:p>
            <a:r>
              <a:rPr lang="tr-TR" sz="1100" i="1">
                <a:latin typeface="Maven Pro" panose="020B0604020202020204" charset="-94"/>
              </a:rPr>
              <a:t>*Special </a:t>
            </a:r>
            <a:r>
              <a:rPr lang="tr-TR" sz="1100" i="1" err="1">
                <a:latin typeface="Maven Pro" panose="020B0604020202020204" charset="-94"/>
              </a:rPr>
              <a:t>thanks</a:t>
            </a:r>
            <a:r>
              <a:rPr lang="tr-TR" sz="1100" i="1">
                <a:latin typeface="Maven Pro" panose="020B0604020202020204" charset="-94"/>
              </a:rPr>
              <a:t> </a:t>
            </a:r>
            <a:r>
              <a:rPr lang="tr-TR" sz="1100" i="1" err="1">
                <a:latin typeface="Maven Pro" panose="020B0604020202020204" charset="-94"/>
              </a:rPr>
              <a:t>to</a:t>
            </a:r>
            <a:r>
              <a:rPr lang="tr-TR" sz="1100" i="1">
                <a:latin typeface="Maven Pro" panose="020B0604020202020204" charset="-94"/>
              </a:rPr>
              <a:t> Ahmet Bayer </a:t>
            </a:r>
            <a:r>
              <a:rPr lang="tr-TR" sz="1100" i="1" err="1">
                <a:latin typeface="Maven Pro" panose="020B0604020202020204" charset="-94"/>
              </a:rPr>
              <a:t>for</a:t>
            </a:r>
            <a:r>
              <a:rPr lang="tr-TR" sz="1100" i="1">
                <a:latin typeface="Maven Pro" panose="020B0604020202020204" charset="-94"/>
              </a:rPr>
              <a:t> his </a:t>
            </a:r>
            <a:r>
              <a:rPr lang="tr-TR" sz="1100" i="1" err="1">
                <a:latin typeface="Maven Pro" panose="020B0604020202020204" charset="-94"/>
              </a:rPr>
              <a:t>help</a:t>
            </a:r>
            <a:r>
              <a:rPr lang="tr-TR" sz="1100" i="1">
                <a:latin typeface="Maven Pro" panose="020B0604020202020204" charset="-94"/>
              </a:rPr>
              <a:t> </a:t>
            </a:r>
            <a:r>
              <a:rPr lang="tr-TR" sz="1100" i="1" err="1">
                <a:latin typeface="Maven Pro" panose="020B0604020202020204" charset="-94"/>
              </a:rPr>
              <a:t>about</a:t>
            </a:r>
            <a:r>
              <a:rPr lang="tr-TR" sz="1100" i="1">
                <a:latin typeface="Maven Pro" panose="020B0604020202020204" charset="-94"/>
              </a:rPr>
              <a:t> rendering.</a:t>
            </a:r>
            <a:endParaRPr lang="tr-TR" sz="1100">
              <a:latin typeface="Maven Pro" panose="020B0604020202020204" charset="-94"/>
              <a:hlinkClick r:id="rId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100">
                <a:latin typeface="Maven Pro" panose="020B0604020202020204" charset="-94"/>
                <a:hlinkClick r:id="rId3"/>
              </a:rPr>
              <a:t>https://3dwarehouse.sketchup.com/model/02453090-9765-4dbd-a08a-e2acaa83ab54/hand</a:t>
            </a:r>
            <a:endParaRPr lang="tr-TR" sz="1100">
              <a:latin typeface="Maven Pro" panose="020B0604020202020204" charset="-94"/>
            </a:endParaRPr>
          </a:p>
          <a:p>
            <a:r>
              <a:rPr lang="tr-TR" sz="1100" i="1">
                <a:latin typeface="Maven Pro" panose="020B0604020202020204" charset="-94"/>
              </a:rPr>
              <a:t>    </a:t>
            </a:r>
          </a:p>
          <a:p>
            <a:br>
              <a:rPr lang="en-US" sz="1100">
                <a:latin typeface="Maven Pro" panose="020B0604020202020204" charset="-94"/>
              </a:rPr>
            </a:br>
            <a:endParaRPr lang="tr-TR" sz="1100" b="0" i="0" u="none" strike="noStrike">
              <a:solidFill>
                <a:srgbClr val="000000"/>
              </a:solidFill>
              <a:effectLst/>
              <a:latin typeface="Maven Pro" panose="020B0604020202020204" charset="-94"/>
            </a:endParaRPr>
          </a:p>
        </p:txBody>
      </p:sp>
      <p:cxnSp>
        <p:nvCxnSpPr>
          <p:cNvPr id="5" name="Google Shape;479;p33">
            <a:extLst>
              <a:ext uri="{FF2B5EF4-FFF2-40B4-BE49-F238E27FC236}">
                <a16:creationId xmlns:a16="http://schemas.microsoft.com/office/drawing/2014/main" id="{B8220567-A238-4A2D-8420-5CFC181AF039}"/>
              </a:ext>
            </a:extLst>
          </p:cNvPr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321;p28">
            <a:extLst>
              <a:ext uri="{FF2B5EF4-FFF2-40B4-BE49-F238E27FC236}">
                <a16:creationId xmlns:a16="http://schemas.microsoft.com/office/drawing/2014/main" id="{EDD13FE2-DEFB-4A78-A6BA-13160D1247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2;p28">
            <a:extLst>
              <a:ext uri="{FF2B5EF4-FFF2-40B4-BE49-F238E27FC236}">
                <a16:creationId xmlns:a16="http://schemas.microsoft.com/office/drawing/2014/main" id="{7A8D5FDD-3483-4178-A587-4199B465082D}"/>
              </a:ext>
            </a:extLst>
          </p:cNvPr>
          <p:cNvSpPr txBox="1"/>
          <p:nvPr/>
        </p:nvSpPr>
        <p:spPr>
          <a:xfrm>
            <a:off x="805625" y="4692775"/>
            <a:ext cx="67917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References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92937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520525" y="1468825"/>
            <a:ext cx="30861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THANK YOU FOR </a:t>
            </a:r>
            <a:endParaRPr sz="36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LISTENING</a:t>
            </a:r>
            <a:endParaRPr sz="36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7" name="Google Shape;4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350" y="814000"/>
            <a:ext cx="4841024" cy="26602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76000"/>
              </a:srgbClr>
            </a:outerShdw>
            <a:reflection endPos="35000" dist="57150" dir="5400000" fadeDir="5400012" sy="-100000" algn="bl" rotWithShape="0"/>
          </a:effectLst>
        </p:spPr>
      </p:pic>
      <p:sp>
        <p:nvSpPr>
          <p:cNvPr id="478" name="Google Shape;478;p33"/>
          <p:cNvSpPr txBox="1"/>
          <p:nvPr/>
        </p:nvSpPr>
        <p:spPr>
          <a:xfrm>
            <a:off x="24800" y="4635350"/>
            <a:ext cx="8725500" cy="5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9" name="Google Shape;479;p33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0" name="Google Shape;48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/>
        </p:nvSpPr>
        <p:spPr>
          <a:xfrm>
            <a:off x="805625" y="4692775"/>
            <a:ext cx="4313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29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446" name="Google Shape;446;p30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7" name="Google Shape;44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 txBox="1"/>
          <p:nvPr/>
        </p:nvSpPr>
        <p:spPr>
          <a:xfrm>
            <a:off x="805625" y="4692775"/>
            <a:ext cx="5988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Back Up Slides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0" name="Google Shape;450;p30"/>
          <p:cNvSpPr txBox="1"/>
          <p:nvPr/>
        </p:nvSpPr>
        <p:spPr>
          <a:xfrm>
            <a:off x="7308050" y="75000"/>
            <a:ext cx="10929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B91DE87-E20E-4C4D-97C6-AE9E0C3188DE}"/>
              </a:ext>
            </a:extLst>
          </p:cNvPr>
          <p:cNvSpPr txBox="1"/>
          <p:nvPr/>
        </p:nvSpPr>
        <p:spPr>
          <a:xfrm>
            <a:off x="2115879" y="1802040"/>
            <a:ext cx="5518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>
                <a:solidFill>
                  <a:schemeClr val="tx1">
                    <a:lumMod val="75000"/>
                  </a:schemeClr>
                </a:solidFill>
                <a:latin typeface="Maven Pro" panose="020B0604020202020204" charset="-94"/>
              </a:rPr>
              <a:t>BACK UP SLIDES</a:t>
            </a:r>
            <a:endParaRPr lang="de-DE" sz="4800" b="1">
              <a:solidFill>
                <a:schemeClr val="tx1">
                  <a:lumMod val="75000"/>
                </a:schemeClr>
              </a:solidFill>
              <a:latin typeface="Maven Pro" panose="020B0604020202020204" charset="-9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5" y="1663775"/>
            <a:ext cx="2654691" cy="13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510800" y="396625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Problem Definition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272" y="2317814"/>
            <a:ext cx="1863651" cy="178473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-14400" y="45837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805625" y="4692775"/>
            <a:ext cx="5031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Problem Definition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3314088" y="902232"/>
            <a:ext cx="3339000" cy="3339000"/>
            <a:chOff x="2902488" y="902232"/>
            <a:chExt cx="3339000" cy="3339000"/>
          </a:xfrm>
        </p:grpSpPr>
        <p:sp>
          <p:nvSpPr>
            <p:cNvPr id="90" name="Google Shape;90;p1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0D5DD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4075638" y="1663782"/>
            <a:ext cx="1815900" cy="1815900"/>
            <a:chOff x="3664038" y="1663782"/>
            <a:chExt cx="1815900" cy="1815900"/>
          </a:xfrm>
        </p:grpSpPr>
        <p:sp>
          <p:nvSpPr>
            <p:cNvPr id="93" name="Google Shape;93;p1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3900000" y="2158475"/>
              <a:ext cx="1344000" cy="12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CLASSIC ARM WRESTLING TRAINING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METHODS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3210136" y="790664"/>
            <a:ext cx="1195229" cy="1142761"/>
            <a:chOff x="2859873" y="853971"/>
            <a:chExt cx="1068600" cy="1068600"/>
          </a:xfrm>
        </p:grpSpPr>
        <p:sp>
          <p:nvSpPr>
            <p:cNvPr id="96" name="Google Shape;96;p1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3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WITH OTHER PEOPLE</a:t>
              </a:r>
              <a:endParaRPr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5663492" y="3053709"/>
            <a:ext cx="1265009" cy="1221944"/>
            <a:chOff x="5214448" y="3234278"/>
            <a:chExt cx="1068600" cy="1068600"/>
          </a:xfrm>
        </p:grpSpPr>
        <p:sp>
          <p:nvSpPr>
            <p:cNvPr id="99" name="Google Shape;99;p1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5311811" y="3545215"/>
              <a:ext cx="8739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2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USING EXTRA SPORTS EQUIPMENT</a:t>
              </a:r>
              <a:endParaRPr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1" name="Google Shape;101;p15"/>
          <p:cNvSpPr txBox="1"/>
          <p:nvPr/>
        </p:nvSpPr>
        <p:spPr>
          <a:xfrm>
            <a:off x="2553500" y="132927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[1]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72450" y="19833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[2]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5B46B44-A50B-46D6-AF47-28465D7264BF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30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532950" y="409000"/>
            <a:ext cx="51063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Working Algorithm </a:t>
            </a:r>
            <a:endParaRPr sz="2000"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1" name="Google Shape;33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30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332" name="Google Shape;332;p29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3" name="Google Shape;3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 txBox="1"/>
          <p:nvPr/>
        </p:nvSpPr>
        <p:spPr>
          <a:xfrm>
            <a:off x="805625" y="4692775"/>
            <a:ext cx="6705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Working Algorithm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335" name="Google Shape;335;p29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336" name="Google Shape;336;p29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b="1">
                  <a:solidFill>
                    <a:srgbClr val="0B5394"/>
                  </a:solidFill>
                  <a:latin typeface="Maven Pro"/>
                  <a:ea typeface="Maven Pro"/>
                  <a:cs typeface="Maven Pro"/>
                  <a:sym typeface="Maven Pro"/>
                </a:rPr>
                <a:t>                    MODE 1:</a:t>
              </a:r>
              <a:endParaRPr b="1">
                <a:solidFill>
                  <a:srgbClr val="0B5394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tr" b="1">
                  <a:solidFill>
                    <a:srgbClr val="0B5394"/>
                  </a:solidFill>
                  <a:latin typeface="Maven Pro"/>
                  <a:ea typeface="Maven Pro"/>
                  <a:cs typeface="Maven Pro"/>
                  <a:sym typeface="Maven Pro"/>
                </a:rPr>
                <a:t>TRAINING</a:t>
              </a:r>
              <a:endParaRPr b="1">
                <a:solidFill>
                  <a:srgbClr val="0B5394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37" name="Google Shape;337;p29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307BF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38" name="Google Shape;338;p29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339" name="Google Shape;339;p29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b="1">
                  <a:solidFill>
                    <a:srgbClr val="0B5394"/>
                  </a:solidFill>
                  <a:latin typeface="Maven Pro"/>
                  <a:ea typeface="Maven Pro"/>
                  <a:cs typeface="Maven Pro"/>
                  <a:sym typeface="Maven Pro"/>
                </a:rPr>
                <a:t>MODE 3:</a:t>
              </a:r>
              <a:endParaRPr b="1">
                <a:solidFill>
                  <a:srgbClr val="0B5394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tr" b="1">
                  <a:solidFill>
                    <a:srgbClr val="0B5394"/>
                  </a:solidFill>
                  <a:latin typeface="Maven Pro"/>
                  <a:ea typeface="Maven Pro"/>
                  <a:cs typeface="Maven Pro"/>
                  <a:sym typeface="Maven Pro"/>
                </a:rPr>
                <a:t>ENTERTAINMENT</a:t>
              </a:r>
              <a:endParaRPr b="1">
                <a:solidFill>
                  <a:srgbClr val="0B5394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40" name="Google Shape;340;p29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0944A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41" name="Google Shape;341;p29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342" name="Google Shape;342;p29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b="1">
                  <a:solidFill>
                    <a:srgbClr val="0B5394"/>
                  </a:solidFill>
                  <a:latin typeface="Maven Pro"/>
                  <a:ea typeface="Maven Pro"/>
                  <a:cs typeface="Maven Pro"/>
                  <a:sym typeface="Maven Pro"/>
                </a:rPr>
                <a:t>MODE 2:</a:t>
              </a:r>
              <a:endParaRPr b="1">
                <a:solidFill>
                  <a:srgbClr val="0B5394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tr" b="1">
                  <a:solidFill>
                    <a:srgbClr val="0B5394"/>
                  </a:solidFill>
                  <a:latin typeface="Maven Pro"/>
                  <a:ea typeface="Maven Pro"/>
                  <a:cs typeface="Maven Pro"/>
                  <a:sym typeface="Maven Pro"/>
                </a:rPr>
                <a:t>COMPETITION</a:t>
              </a:r>
              <a:endParaRPr sz="8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3" name="Google Shape;343;p29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44" name="Google Shape;344;p29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345" name="Google Shape;345;p29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Google Shape;348;p29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49" name="Google Shape;349;p2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307BF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351;p29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52" name="Google Shape;352;p29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944A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9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29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55" name="Google Shape;355;p29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D5DD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29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9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29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32100" y="548019"/>
            <a:ext cx="500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Problem Definition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 rot="10800000" flipH="1">
            <a:off x="4393400" y="1813100"/>
            <a:ext cx="260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55975" y="1358650"/>
            <a:ext cx="39381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Maven Pro"/>
                <a:ea typeface="Maven Pro"/>
                <a:cs typeface="Maven Pro"/>
                <a:sym typeface="Maven Pro"/>
              </a:rPr>
              <a:t>Design a robotic arm that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">
                <a:latin typeface="Maven Pro"/>
                <a:ea typeface="Maven Pro"/>
                <a:cs typeface="Maven Pro"/>
                <a:sym typeface="Maven Pro"/>
              </a:rPr>
              <a:t>Measures the torque applied by the opponent at different positions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">
                <a:latin typeface="Maven Pro"/>
                <a:ea typeface="Maven Pro"/>
                <a:cs typeface="Maven Pro"/>
                <a:sym typeface="Maven Pro"/>
              </a:rPr>
              <a:t>Varies the actuator torque to respond to the opponent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">
                <a:latin typeface="Maven Pro"/>
                <a:ea typeface="Maven Pro"/>
                <a:cs typeface="Maven Pro"/>
                <a:sym typeface="Maven Pro"/>
              </a:rPr>
              <a:t>Offers a realistic arm wrestling feeling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">
                <a:latin typeface="Maven Pro"/>
                <a:ea typeface="Maven Pro"/>
                <a:cs typeface="Maven Pro"/>
                <a:sym typeface="Maven Pro"/>
              </a:rPr>
              <a:t>Gives feedback to the wrestler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tr">
                <a:latin typeface="Maven Pro"/>
                <a:ea typeface="Maven Pro"/>
                <a:cs typeface="Maven Pro"/>
                <a:sym typeface="Maven Pro"/>
              </a:rPr>
              <a:t>Safe operation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100" y="1559813"/>
            <a:ext cx="3937970" cy="2218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4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805625" y="4692775"/>
            <a:ext cx="73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Problem Definition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8351075" y="12253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[3]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55975" y="570125"/>
            <a:ext cx="500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Proposed Solution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55975" y="1358650"/>
            <a:ext cx="3497811" cy="269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2 DOF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Max torque: 72 Nm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DC servo motor actuators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Torque multiplication with gearbox and a chain/sprocket system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A fair-game algorithm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2 independent torque sensors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Position control with encoder output and PID controller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5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805625" y="4692775"/>
            <a:ext cx="73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Proposed Solution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" name="Resim 2" descr="yer, duvar, iç mekan, ahşap içeren bir resim&#10;&#10;Açıklama otomatik olarak oluşturuldu">
            <a:extLst>
              <a:ext uri="{FF2B5EF4-FFF2-40B4-BE49-F238E27FC236}">
                <a16:creationId xmlns:a16="http://schemas.microsoft.com/office/drawing/2014/main" id="{3A7C7F1F-BA1D-4C6A-A4BB-4DFA510A1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77" t="21271" r="27907" b="19795"/>
          <a:stretch/>
        </p:blipFill>
        <p:spPr>
          <a:xfrm>
            <a:off x="4572000" y="883637"/>
            <a:ext cx="3668233" cy="303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C722743D-51D9-4043-9B39-D49EFFCFDBDC}"/>
              </a:ext>
            </a:extLst>
          </p:cNvPr>
          <p:cNvSpPr txBox="1"/>
          <p:nvPr/>
        </p:nvSpPr>
        <p:spPr>
          <a:xfrm>
            <a:off x="8351075" y="1225325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[*]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16019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0A8E5230-1B84-4292-AADA-29BF37293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6</a:t>
            </a:fld>
            <a:endParaRPr lang="tr"/>
          </a:p>
        </p:txBody>
      </p:sp>
      <p:pic>
        <p:nvPicPr>
          <p:cNvPr id="4" name="Resim 3" descr="yer, duvar, iç mekan, ahşap içeren bir resim&#10;&#10;Açıklama otomatik olarak oluşturuldu">
            <a:extLst>
              <a:ext uri="{FF2B5EF4-FFF2-40B4-BE49-F238E27FC236}">
                <a16:creationId xmlns:a16="http://schemas.microsoft.com/office/drawing/2014/main" id="{E9D05134-20E6-4A80-89BB-95517D224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27"/>
          <a:stretch/>
        </p:blipFill>
        <p:spPr>
          <a:xfrm>
            <a:off x="1420348" y="1209390"/>
            <a:ext cx="6669237" cy="300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08;p16">
            <a:extLst>
              <a:ext uri="{FF2B5EF4-FFF2-40B4-BE49-F238E27FC236}">
                <a16:creationId xmlns:a16="http://schemas.microsoft.com/office/drawing/2014/main" id="{7C9FEC65-A58B-4A65-962F-BE22260B3A46}"/>
              </a:ext>
            </a:extLst>
          </p:cNvPr>
          <p:cNvSpPr txBox="1"/>
          <p:nvPr/>
        </p:nvSpPr>
        <p:spPr>
          <a:xfrm>
            <a:off x="655975" y="570125"/>
            <a:ext cx="500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Proposed Solution</a:t>
            </a:r>
            <a:endParaRPr lang="tr" sz="2000" b="1">
              <a:solidFill>
                <a:schemeClr val="accent1"/>
              </a:solidFill>
              <a:latin typeface="Maven Pro"/>
              <a:ea typeface="Maven Pro"/>
              <a:cs typeface="Maven Pro"/>
            </a:endParaRPr>
          </a:p>
        </p:txBody>
      </p:sp>
      <p:cxnSp>
        <p:nvCxnSpPr>
          <p:cNvPr id="6" name="Google Shape;113;p16">
            <a:extLst>
              <a:ext uri="{FF2B5EF4-FFF2-40B4-BE49-F238E27FC236}">
                <a16:creationId xmlns:a16="http://schemas.microsoft.com/office/drawing/2014/main" id="{FC1F4A28-065E-41B5-8694-5756C37D3A8E}"/>
              </a:ext>
            </a:extLst>
          </p:cNvPr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114;p16">
            <a:extLst>
              <a:ext uri="{FF2B5EF4-FFF2-40B4-BE49-F238E27FC236}">
                <a16:creationId xmlns:a16="http://schemas.microsoft.com/office/drawing/2014/main" id="{3534B670-219A-4B2F-86EE-EBEB68AB7F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p16">
            <a:extLst>
              <a:ext uri="{FF2B5EF4-FFF2-40B4-BE49-F238E27FC236}">
                <a16:creationId xmlns:a16="http://schemas.microsoft.com/office/drawing/2014/main" id="{9D1D173B-DF33-4534-B715-4CB331079B98}"/>
              </a:ext>
            </a:extLst>
          </p:cNvPr>
          <p:cNvSpPr txBox="1"/>
          <p:nvPr/>
        </p:nvSpPr>
        <p:spPr>
          <a:xfrm>
            <a:off x="805625" y="4692775"/>
            <a:ext cx="73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Proposed Solution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655120B6-3029-4DCD-873B-9D60D64C8EC1}"/>
              </a:ext>
            </a:extLst>
          </p:cNvPr>
          <p:cNvSpPr txBox="1"/>
          <p:nvPr/>
        </p:nvSpPr>
        <p:spPr>
          <a:xfrm>
            <a:off x="8140522" y="3210536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[*]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33467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6A9D56E-8A86-4257-99DE-631BA0F41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975" y="673974"/>
            <a:ext cx="4543425" cy="3762375"/>
          </a:xfrm>
          <a:prstGeom prst="rect">
            <a:avLst/>
          </a:prstGeom>
        </p:spPr>
      </p:pic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55975" y="570125"/>
            <a:ext cx="50070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Detailed Design &amp; Analysis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 rot="10800000" flipH="1">
            <a:off x="4393400" y="1813100"/>
            <a:ext cx="260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805625" y="4692775"/>
            <a:ext cx="7359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22602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8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68" name="Google Shape;268;p24"/>
          <p:cNvCxnSpPr/>
          <p:nvPr/>
        </p:nvCxnSpPr>
        <p:spPr>
          <a:xfrm>
            <a:off x="-14400" y="4558975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18B7678-C9E2-429A-AAD1-64CFA4C3FDC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855282"/>
            <a:ext cx="5869394" cy="3432935"/>
          </a:xfrm>
          <a:prstGeom prst="rect">
            <a:avLst/>
          </a:prstGeom>
        </p:spPr>
      </p:pic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27D6EB7B-94F1-40A0-B596-36E1B9E3C8CA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Motor Specifications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55590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>
                <a:solidFill>
                  <a:schemeClr val="dk2"/>
                </a:solidFill>
              </a:rPr>
              <a:t>9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-14400" y="4581613"/>
            <a:ext cx="9172800" cy="123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00" y="449700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805625" y="4692775"/>
            <a:ext cx="552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Maven Pro"/>
                <a:ea typeface="Maven Pro"/>
                <a:cs typeface="Maven Pro"/>
                <a:sym typeface="Maven Pro"/>
              </a:rPr>
              <a:t>Me429 - ARM WRESTLING TRAINING ROBOT // Detailed Design &amp; Analysis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3143938F-645D-470A-AC33-E31E7B091980}"/>
              </a:ext>
            </a:extLst>
          </p:cNvPr>
          <p:cNvSpPr txBox="1"/>
          <p:nvPr/>
        </p:nvSpPr>
        <p:spPr>
          <a:xfrm>
            <a:off x="500168" y="407258"/>
            <a:ext cx="4684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Sensors / </a:t>
            </a:r>
            <a:r>
              <a:rPr lang="tr" sz="18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Angular</a:t>
            </a:r>
            <a:r>
              <a:rPr lang="tr" sz="2000" i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tr" sz="18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Position and Speed</a:t>
            </a:r>
            <a:endParaRPr sz="2000" b="1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" name="Google Shape;110;p16">
            <a:extLst>
              <a:ext uri="{FF2B5EF4-FFF2-40B4-BE49-F238E27FC236}">
                <a16:creationId xmlns:a16="http://schemas.microsoft.com/office/drawing/2014/main" id="{9CEC525A-5D87-434C-9387-9196ADB380C8}"/>
              </a:ext>
            </a:extLst>
          </p:cNvPr>
          <p:cNvSpPr txBox="1"/>
          <p:nvPr/>
        </p:nvSpPr>
        <p:spPr>
          <a:xfrm>
            <a:off x="805625" y="1671721"/>
            <a:ext cx="3497811" cy="204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Quadrature Encoder</a:t>
            </a: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en-US">
              <a:latin typeface="Maven Pro"/>
              <a:ea typeface="Roboto"/>
              <a:cs typeface="Roboto"/>
              <a:sym typeface="Maven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164 counts per revolution (CPR) on the base motor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265,680 CPR on the output shaft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lang="en-US">
                <a:latin typeface="Maven Pro"/>
                <a:ea typeface="Roboto"/>
                <a:cs typeface="Roboto"/>
                <a:sym typeface="Maven Pro"/>
              </a:rPr>
              <a:t>Resolution: 0.002 degrees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BAFB43-8099-427A-A15B-38039907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22" y="1461069"/>
            <a:ext cx="4097765" cy="248584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462B9-A55A-4EDA-BC15-A74AA5EE2C19}"/>
              </a:ext>
            </a:extLst>
          </p:cNvPr>
          <p:cNvSpPr/>
          <p:nvPr/>
        </p:nvSpPr>
        <p:spPr>
          <a:xfrm>
            <a:off x="4586798" y="1391765"/>
            <a:ext cx="1196340" cy="128654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A2143C4A-F886-4255-89BE-F88DCAAA1652}"/>
              </a:ext>
            </a:extLst>
          </p:cNvPr>
          <p:cNvSpPr txBox="1"/>
          <p:nvPr/>
        </p:nvSpPr>
        <p:spPr>
          <a:xfrm>
            <a:off x="8170601" y="1872022"/>
            <a:ext cx="42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Maven Pro"/>
                <a:ea typeface="Maven Pro"/>
                <a:cs typeface="Maven Pro"/>
                <a:sym typeface="Maven Pro"/>
              </a:rPr>
              <a:t>[4]</a:t>
            </a:r>
            <a:endParaRPr sz="1000"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507260772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Paradigm</vt:lpstr>
      <vt:lpstr>Arm Wrestling Training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Wrestling Training Robot</dc:title>
  <dc:creator>Lenovo</dc:creator>
  <cp:revision>1</cp:revision>
  <dcterms:modified xsi:type="dcterms:W3CDTF">2021-02-14T20:32:41Z</dcterms:modified>
</cp:coreProperties>
</file>